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1F65-F816-4796-A9C6-A5E3C2C4AE16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FE7B-AECD-46E5-ACD4-F0459FCC31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1F65-F816-4796-A9C6-A5E3C2C4AE16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FE7B-AECD-46E5-ACD4-F0459FCC3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1F65-F816-4796-A9C6-A5E3C2C4AE16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FE7B-AECD-46E5-ACD4-F0459FCC3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1F65-F816-4796-A9C6-A5E3C2C4AE16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FE7B-AECD-46E5-ACD4-F0459FCC3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1F65-F816-4796-A9C6-A5E3C2C4AE16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FE7B-AECD-46E5-ACD4-F0459FCC31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1F65-F816-4796-A9C6-A5E3C2C4AE16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FE7B-AECD-46E5-ACD4-F0459FCC3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1F65-F816-4796-A9C6-A5E3C2C4AE16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FE7B-AECD-46E5-ACD4-F0459FCC3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1F65-F816-4796-A9C6-A5E3C2C4AE16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FE7B-AECD-46E5-ACD4-F0459FCC3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1F65-F816-4796-A9C6-A5E3C2C4AE16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FE7B-AECD-46E5-ACD4-F0459FCC3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1F65-F816-4796-A9C6-A5E3C2C4AE16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FE7B-AECD-46E5-ACD4-F0459FCC3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1F65-F816-4796-A9C6-A5E3C2C4AE16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E4FE7B-AECD-46E5-ACD4-F0459FCC31F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411F65-F816-4796-A9C6-A5E3C2C4AE16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E4FE7B-AECD-46E5-ACD4-F0459FCC31F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Tuesday’s Thoughts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January 31,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2000"/>
            <a:ext cx="5553318" cy="629208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394752" y="2752488"/>
            <a:ext cx="4423990" cy="3006120"/>
          </a:xfrm>
          <a:prstGeom prst="can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643" y="2963019"/>
            <a:ext cx="1393200" cy="1165625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679" y="3233102"/>
            <a:ext cx="1395458" cy="1167515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5226692"/>
            <a:ext cx="1266723" cy="1059808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063" y="4136244"/>
            <a:ext cx="1395458" cy="1167515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673" y="5328632"/>
            <a:ext cx="1236090" cy="1034179"/>
          </a:xfrm>
          <a:prstGeom prst="ellipse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980" y="2221103"/>
            <a:ext cx="1449942" cy="1213099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545" y="4494500"/>
            <a:ext cx="533400" cy="517398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219" y="4641659"/>
            <a:ext cx="533400" cy="517398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279" y="5214065"/>
            <a:ext cx="533400" cy="517398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239" y="5993898"/>
            <a:ext cx="533400" cy="517398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353" y="4866402"/>
            <a:ext cx="533400" cy="517398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989" y="2799734"/>
            <a:ext cx="506566" cy="491369"/>
          </a:xfrm>
          <a:prstGeom prst="ellipse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458" y="3685075"/>
            <a:ext cx="477888" cy="463551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4543116"/>
            <a:ext cx="518939" cy="503371"/>
          </a:xfrm>
          <a:prstGeom prst="ellipse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5998" y="5955176"/>
            <a:ext cx="533400" cy="517398"/>
          </a:xfrm>
          <a:prstGeom prst="ellipse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228828">
            <a:off x="4382118" y="5670613"/>
            <a:ext cx="533400" cy="517398"/>
          </a:xfrm>
          <a:prstGeom prst="ellipse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772" y="4013454"/>
            <a:ext cx="533400" cy="517398"/>
          </a:xfrm>
          <a:prstGeom prst="ellipse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811" y="4321404"/>
            <a:ext cx="533400" cy="517398"/>
          </a:xfrm>
          <a:prstGeom prst="ellipse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956" y="4114484"/>
            <a:ext cx="533400" cy="517398"/>
          </a:xfrm>
          <a:prstGeom prst="ellipse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358" y="2648615"/>
            <a:ext cx="533400" cy="517398"/>
          </a:xfrm>
          <a:prstGeom prst="ellipse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7970" y="3977712"/>
            <a:ext cx="533400" cy="517398"/>
          </a:xfrm>
          <a:prstGeom prst="ellipse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2921" y="2221104"/>
            <a:ext cx="533400" cy="517398"/>
          </a:xfrm>
          <a:prstGeom prst="ellipse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773" y="2144904"/>
            <a:ext cx="533400" cy="517398"/>
          </a:xfrm>
          <a:prstGeom prst="ellipse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5469" y="2006309"/>
            <a:ext cx="409581" cy="397294"/>
          </a:xfrm>
          <a:prstGeom prst="ellipse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6407" y="2510228"/>
            <a:ext cx="533400" cy="517398"/>
          </a:xfrm>
          <a:prstGeom prst="ellipse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161" y="2074994"/>
            <a:ext cx="533400" cy="517398"/>
          </a:xfrm>
          <a:prstGeom prst="ellipse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900" y="2551920"/>
            <a:ext cx="452027" cy="438466"/>
          </a:xfrm>
          <a:prstGeom prst="ellipse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579" y="2573103"/>
            <a:ext cx="533400" cy="517398"/>
          </a:xfrm>
          <a:prstGeom prst="ellipse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961" y="3182806"/>
            <a:ext cx="533400" cy="517398"/>
          </a:xfrm>
          <a:prstGeom prst="ellipse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641" y="4890447"/>
            <a:ext cx="533400" cy="517398"/>
          </a:xfrm>
          <a:prstGeom prst="ellipse">
            <a:avLst/>
          </a:prstGeom>
        </p:spPr>
      </p:pic>
      <p:sp>
        <p:nvSpPr>
          <p:cNvPr id="36" name="Oval Callout 35"/>
          <p:cNvSpPr/>
          <p:nvPr/>
        </p:nvSpPr>
        <p:spPr>
          <a:xfrm>
            <a:off x="86088" y="1524001"/>
            <a:ext cx="2352312" cy="1709102"/>
          </a:xfrm>
          <a:prstGeom prst="wedgeEllipseCallout">
            <a:avLst>
              <a:gd name="adj1" fmla="val 95167"/>
              <a:gd name="adj2" fmla="val -38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65854" y="1886205"/>
            <a:ext cx="1780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Jar = Life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9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28600"/>
            <a:ext cx="9296400" cy="929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429000" y="838200"/>
            <a:ext cx="3886200" cy="2209800"/>
          </a:xfrm>
          <a:prstGeom prst="wedgeEllipseCallout">
            <a:avLst>
              <a:gd name="adj1" fmla="val -25163"/>
              <a:gd name="adj2" fmla="val 8316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5200" y="12954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RELATIONSHIPS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Family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Friends</a:t>
            </a:r>
          </a:p>
        </p:txBody>
      </p:sp>
      <p:sp>
        <p:nvSpPr>
          <p:cNvPr id="5" name="Oval Callout 4"/>
          <p:cNvSpPr/>
          <p:nvPr/>
        </p:nvSpPr>
        <p:spPr>
          <a:xfrm flipH="1">
            <a:off x="-76200" y="2743200"/>
            <a:ext cx="3886200" cy="2286000"/>
          </a:xfrm>
          <a:prstGeom prst="wedgeEllipseCallout">
            <a:avLst>
              <a:gd name="adj1" fmla="val -64124"/>
              <a:gd name="adj2" fmla="val 8079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3" y="31242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Passions: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What makes you unique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372100" y="4724400"/>
            <a:ext cx="3162300" cy="1828800"/>
          </a:xfrm>
          <a:prstGeom prst="wedgeEllipseCallout">
            <a:avLst>
              <a:gd name="adj1" fmla="val -21545"/>
              <a:gd name="adj2" fmla="val -92809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6350" y="5346412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Dreams</a:t>
            </a:r>
          </a:p>
        </p:txBody>
      </p:sp>
    </p:spTree>
    <p:extLst>
      <p:ext uri="{BB962C8B-B14F-4D97-AF65-F5344CB8AC3E}">
        <p14:creationId xmlns:p14="http://schemas.microsoft.com/office/powerpoint/2010/main" val="27731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98" y="-1"/>
            <a:ext cx="9160497" cy="687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066800" y="762000"/>
            <a:ext cx="2667000" cy="1447800"/>
          </a:xfrm>
          <a:prstGeom prst="wedgeEllipseCallout">
            <a:avLst>
              <a:gd name="adj1" fmla="val 28345"/>
              <a:gd name="adj2" fmla="val 98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1066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School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887013" y="28376"/>
            <a:ext cx="4267199" cy="2613124"/>
          </a:xfrm>
          <a:prstGeom prst="wedgeEllipseCallout">
            <a:avLst>
              <a:gd name="adj1" fmla="val -48103"/>
              <a:gd name="adj2" fmla="val 61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87015" y="1011772"/>
            <a:ext cx="426719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Responsibilities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73608" y="3810000"/>
            <a:ext cx="3886200" cy="2057400"/>
          </a:xfrm>
          <a:prstGeom prst="wedgeEllipseCallout">
            <a:avLst>
              <a:gd name="adj1" fmla="val 58667"/>
              <a:gd name="adj2" fmla="val -80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209" y="4114800"/>
            <a:ext cx="4267199" cy="1508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Community</a:t>
            </a:r>
          </a:p>
          <a:p>
            <a:pPr algn="ctr"/>
            <a:r>
              <a:rPr lang="en-US" sz="4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Outreach</a:t>
            </a:r>
            <a:endParaRPr lang="en-US" sz="4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172200" y="3588604"/>
            <a:ext cx="2286000" cy="1135797"/>
          </a:xfrm>
          <a:prstGeom prst="wedgeEllipseCallout">
            <a:avLst>
              <a:gd name="adj1" fmla="val -67443"/>
              <a:gd name="adj2" fmla="val -50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72200" y="374100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Car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29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2" y="0"/>
            <a:ext cx="9144000" cy="8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400300" y="219364"/>
            <a:ext cx="4343400" cy="2133600"/>
          </a:xfrm>
          <a:prstGeom prst="wedgeEllipseCallout">
            <a:avLst>
              <a:gd name="adj1" fmla="val -41248"/>
              <a:gd name="adj2" fmla="val 8804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52700" y="901443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Distractions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724400" y="4032000"/>
            <a:ext cx="4343400" cy="2521200"/>
          </a:xfrm>
          <a:prstGeom prst="wedgeEllipseCallout">
            <a:avLst>
              <a:gd name="adj1" fmla="val -62939"/>
              <a:gd name="adj2" fmla="val -7273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92964" y="464820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Small</a:t>
            </a:r>
          </a:p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Stuff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28600" y="4107873"/>
            <a:ext cx="3429000" cy="1694545"/>
          </a:xfrm>
          <a:prstGeom prst="wedgeEllipseCallout">
            <a:avLst>
              <a:gd name="adj1" fmla="val 55183"/>
              <a:gd name="adj2" fmla="val -5313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76200" y="4570424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Worries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Handwriting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5800" y="2703741"/>
            <a:ext cx="7772400" cy="1292357"/>
            <a:chOff x="1371600" y="2514600"/>
            <a:chExt cx="6324600" cy="1371600"/>
          </a:xfrm>
        </p:grpSpPr>
        <p:sp>
          <p:nvSpPr>
            <p:cNvPr id="4" name="Wave 3"/>
            <p:cNvSpPr/>
            <p:nvPr/>
          </p:nvSpPr>
          <p:spPr>
            <a:xfrm>
              <a:off x="1371600" y="2514600"/>
              <a:ext cx="6324600" cy="1371600"/>
            </a:xfrm>
            <a:prstGeom prst="wav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0" y="3015734"/>
              <a:ext cx="6096000" cy="461665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Don’t fill your life with the small stuff!</a:t>
              </a:r>
              <a:endPara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60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37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Comic Sans MS</vt:lpstr>
      <vt:lpstr>Constantia</vt:lpstr>
      <vt:lpstr>Lucida Handwriting</vt:lpstr>
      <vt:lpstr>Wingdings 2</vt:lpstr>
      <vt:lpstr>Flow</vt:lpstr>
      <vt:lpstr>Tuesday’s Thoughts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Boas, Christy    SHS-Staff</cp:lastModifiedBy>
  <cp:revision>9</cp:revision>
  <dcterms:created xsi:type="dcterms:W3CDTF">2017-01-30T19:27:06Z</dcterms:created>
  <dcterms:modified xsi:type="dcterms:W3CDTF">2017-01-31T21:34:54Z</dcterms:modified>
</cp:coreProperties>
</file>