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0" r:id="rId4"/>
    <p:sldId id="258" r:id="rId5"/>
    <p:sldId id="261" r:id="rId6"/>
    <p:sldId id="262" r:id="rId7"/>
    <p:sldId id="263" r:id="rId8"/>
    <p:sldId id="264" r:id="rId9"/>
    <p:sldId id="265" r:id="rId10"/>
    <p:sldId id="266" r:id="rId11"/>
    <p:sldId id="25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79" d="100"/>
          <a:sy n="79" d="100"/>
        </p:scale>
        <p:origin x="-84" y="-7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BB075C-F3CA-474D-BC1F-A12EA2A93BA0}" type="doc">
      <dgm:prSet loTypeId="urn:microsoft.com/office/officeart/2016/7/layout/LinearBlockProcessNumbered" loCatId="process" qsTypeId="urn:microsoft.com/office/officeart/2005/8/quickstyle/simple1" qsCatId="simple" csTypeId="urn:microsoft.com/office/officeart/2005/8/colors/colorful3" csCatId="colorful" phldr="1"/>
      <dgm:spPr/>
      <dgm:t>
        <a:bodyPr/>
        <a:lstStyle/>
        <a:p>
          <a:endParaRPr lang="en-US"/>
        </a:p>
      </dgm:t>
    </dgm:pt>
    <dgm:pt modelId="{D0FB00A3-F686-4A5D-AF68-95E42B5E6353}">
      <dgm:prSet/>
      <dgm:spPr>
        <a:solidFill>
          <a:srgbClr val="FF0000"/>
        </a:solidFill>
      </dgm:spPr>
      <dgm:t>
        <a:bodyPr/>
        <a:lstStyle/>
        <a:p>
          <a:r>
            <a:rPr lang="en-US" baseline="0" dirty="0"/>
            <a:t>For every red candy, write the name of someone who has helped you along the way.</a:t>
          </a:r>
          <a:endParaRPr lang="en-US" dirty="0"/>
        </a:p>
      </dgm:t>
    </dgm:pt>
    <dgm:pt modelId="{016C6081-0179-420B-B246-B23B3CE4E660}" type="parTrans" cxnId="{ACB0E3F5-E16A-45E3-ABB8-FB46E8AFDDDF}">
      <dgm:prSet/>
      <dgm:spPr/>
      <dgm:t>
        <a:bodyPr/>
        <a:lstStyle/>
        <a:p>
          <a:endParaRPr lang="en-US"/>
        </a:p>
      </dgm:t>
    </dgm:pt>
    <dgm:pt modelId="{AF616781-4910-49D7-B915-6EB7D74223B3}" type="sibTrans" cxnId="{ACB0E3F5-E16A-45E3-ABB8-FB46E8AFDDDF}">
      <dgm:prSet phldrT="01" phldr="0"/>
      <dgm:spPr/>
      <dgm:t>
        <a:bodyPr/>
        <a:lstStyle/>
        <a:p>
          <a:r>
            <a:rPr lang="en-US" dirty="0"/>
            <a:t>01</a:t>
          </a:r>
        </a:p>
      </dgm:t>
    </dgm:pt>
    <dgm:pt modelId="{B486615B-1524-4A8E-9EF5-E92F68830964}">
      <dgm:prSet/>
      <dgm:spPr>
        <a:solidFill>
          <a:srgbClr val="FFC000"/>
        </a:solidFill>
      </dgm:spPr>
      <dgm:t>
        <a:bodyPr/>
        <a:lstStyle/>
        <a:p>
          <a:r>
            <a:rPr lang="en-US" baseline="0" dirty="0">
              <a:solidFill>
                <a:schemeClr val="tx1"/>
              </a:solidFill>
            </a:rPr>
            <a:t>For every orange candy, write the name of an item you own you’re grateful for.</a:t>
          </a:r>
          <a:endParaRPr lang="en-US" dirty="0">
            <a:solidFill>
              <a:schemeClr val="tx1"/>
            </a:solidFill>
          </a:endParaRPr>
        </a:p>
      </dgm:t>
    </dgm:pt>
    <dgm:pt modelId="{3260826F-5507-4DB8-B279-39D179F453C8}" type="parTrans" cxnId="{24DB6E2A-595D-4E73-B700-310C1AF80B20}">
      <dgm:prSet/>
      <dgm:spPr/>
      <dgm:t>
        <a:bodyPr/>
        <a:lstStyle/>
        <a:p>
          <a:endParaRPr lang="en-US"/>
        </a:p>
      </dgm:t>
    </dgm:pt>
    <dgm:pt modelId="{38EBB07D-6F6B-4541-9ECC-0E132F915787}" type="sibTrans" cxnId="{24DB6E2A-595D-4E73-B700-310C1AF80B20}">
      <dgm:prSet phldrT="02" phldr="0"/>
      <dgm:spPr/>
      <dgm:t>
        <a:bodyPr/>
        <a:lstStyle/>
        <a:p>
          <a:r>
            <a:rPr lang="en-US" dirty="0">
              <a:solidFill>
                <a:schemeClr val="tx1"/>
              </a:solidFill>
            </a:rPr>
            <a:t>02</a:t>
          </a:r>
        </a:p>
      </dgm:t>
    </dgm:pt>
    <dgm:pt modelId="{915E22EE-412C-409E-8AEC-03F09F3A0514}">
      <dgm:prSet/>
      <dgm:spPr>
        <a:solidFill>
          <a:srgbClr val="FFFF00"/>
        </a:solidFill>
      </dgm:spPr>
      <dgm:t>
        <a:bodyPr/>
        <a:lstStyle/>
        <a:p>
          <a:r>
            <a:rPr lang="en-US" baseline="0" dirty="0">
              <a:solidFill>
                <a:schemeClr val="tx1"/>
              </a:solidFill>
            </a:rPr>
            <a:t>For every yellow candy, pick up a “Thank You” note to give to someone – TODAY!</a:t>
          </a:r>
          <a:endParaRPr lang="en-US" dirty="0">
            <a:solidFill>
              <a:schemeClr val="tx1"/>
            </a:solidFill>
          </a:endParaRPr>
        </a:p>
      </dgm:t>
    </dgm:pt>
    <dgm:pt modelId="{1E5FBD1B-E0AC-4178-9A95-6056FB263D37}" type="parTrans" cxnId="{23181F38-1E86-4F20-9D22-966655704FDE}">
      <dgm:prSet/>
      <dgm:spPr/>
      <dgm:t>
        <a:bodyPr/>
        <a:lstStyle/>
        <a:p>
          <a:endParaRPr lang="en-US"/>
        </a:p>
      </dgm:t>
    </dgm:pt>
    <dgm:pt modelId="{E19E0F67-7411-4A7B-9625-364371481DB4}" type="sibTrans" cxnId="{23181F38-1E86-4F20-9D22-966655704FDE}">
      <dgm:prSet phldrT="03" phldr="0"/>
      <dgm:spPr/>
      <dgm:t>
        <a:bodyPr/>
        <a:lstStyle/>
        <a:p>
          <a:r>
            <a:rPr lang="en-US" dirty="0">
              <a:solidFill>
                <a:schemeClr val="tx1"/>
              </a:solidFill>
            </a:rPr>
            <a:t>03</a:t>
          </a:r>
        </a:p>
      </dgm:t>
    </dgm:pt>
    <dgm:pt modelId="{140DC0AC-060C-4202-AC0C-6CA9F9D041CA}">
      <dgm:prSet/>
      <dgm:spPr>
        <a:solidFill>
          <a:srgbClr val="00B050"/>
        </a:solidFill>
      </dgm:spPr>
      <dgm:t>
        <a:bodyPr/>
        <a:lstStyle/>
        <a:p>
          <a:r>
            <a:rPr lang="en-US" baseline="0" dirty="0"/>
            <a:t>For every green candy, write down each skill you have that you are thankful for.</a:t>
          </a:r>
          <a:endParaRPr lang="en-US" dirty="0"/>
        </a:p>
      </dgm:t>
    </dgm:pt>
    <dgm:pt modelId="{EDF59C6B-1804-486F-A722-9EC65A98631C}" type="parTrans" cxnId="{F8CB3CBA-445F-43D1-9FC3-FB7676891B14}">
      <dgm:prSet/>
      <dgm:spPr/>
      <dgm:t>
        <a:bodyPr/>
        <a:lstStyle/>
        <a:p>
          <a:endParaRPr lang="en-US"/>
        </a:p>
      </dgm:t>
    </dgm:pt>
    <dgm:pt modelId="{BA74F61C-B4DA-4E0E-AD0B-313F3505AD5E}" type="sibTrans" cxnId="{F8CB3CBA-445F-43D1-9FC3-FB7676891B14}">
      <dgm:prSet phldrT="04" phldr="0"/>
      <dgm:spPr/>
      <dgm:t>
        <a:bodyPr/>
        <a:lstStyle/>
        <a:p>
          <a:r>
            <a:rPr lang="en-US"/>
            <a:t>04</a:t>
          </a:r>
        </a:p>
      </dgm:t>
    </dgm:pt>
    <dgm:pt modelId="{0DAC3D3C-DCF7-43B3-AAE9-D659C317225E}">
      <dgm:prSet/>
      <dgm:spPr>
        <a:gradFill rotWithShape="0">
          <a:gsLst>
            <a:gs pos="0">
              <a:srgbClr val="7030A0"/>
            </a:gs>
            <a:gs pos="83000">
              <a:srgbClr val="0070C0"/>
            </a:gs>
            <a:gs pos="100000">
              <a:schemeClr val="accent1">
                <a:lumMod val="30000"/>
                <a:lumOff val="70000"/>
              </a:schemeClr>
            </a:gs>
          </a:gsLst>
          <a:lin ang="5400000" scaled="1"/>
        </a:gradFill>
      </dgm:spPr>
      <dgm:t>
        <a:bodyPr/>
        <a:lstStyle/>
        <a:p>
          <a:r>
            <a:rPr lang="en-US" baseline="0" dirty="0"/>
            <a:t>For every blue or purple candy, choose someone you are going to help this week.</a:t>
          </a:r>
          <a:endParaRPr lang="en-US" dirty="0"/>
        </a:p>
      </dgm:t>
    </dgm:pt>
    <dgm:pt modelId="{FA0B44D5-9F94-4793-8652-1A1E568B0AB3}" type="parTrans" cxnId="{82968B2B-25B5-460E-9D7E-A3E83DDE8939}">
      <dgm:prSet/>
      <dgm:spPr/>
      <dgm:t>
        <a:bodyPr/>
        <a:lstStyle/>
        <a:p>
          <a:endParaRPr lang="en-US"/>
        </a:p>
      </dgm:t>
    </dgm:pt>
    <dgm:pt modelId="{468AA6B8-314D-422E-99DF-A43E6C4118BA}" type="sibTrans" cxnId="{82968B2B-25B5-460E-9D7E-A3E83DDE8939}">
      <dgm:prSet phldrT="05" phldr="0"/>
      <dgm:spPr/>
      <dgm:t>
        <a:bodyPr/>
        <a:lstStyle/>
        <a:p>
          <a:r>
            <a:rPr lang="en-US"/>
            <a:t>05</a:t>
          </a:r>
        </a:p>
      </dgm:t>
    </dgm:pt>
    <dgm:pt modelId="{69BBEEB8-2010-4AD8-8232-D3405D4E41B4}" type="pres">
      <dgm:prSet presAssocID="{ADBB075C-F3CA-474D-BC1F-A12EA2A93BA0}" presName="Name0" presStyleCnt="0">
        <dgm:presLayoutVars>
          <dgm:animLvl val="lvl"/>
          <dgm:resizeHandles val="exact"/>
        </dgm:presLayoutVars>
      </dgm:prSet>
      <dgm:spPr/>
      <dgm:t>
        <a:bodyPr/>
        <a:lstStyle/>
        <a:p>
          <a:endParaRPr lang="en-US"/>
        </a:p>
      </dgm:t>
    </dgm:pt>
    <dgm:pt modelId="{048E149C-E2BA-43B2-9A97-7E53B0FB2F76}" type="pres">
      <dgm:prSet presAssocID="{D0FB00A3-F686-4A5D-AF68-95E42B5E6353}" presName="compositeNode" presStyleCnt="0">
        <dgm:presLayoutVars>
          <dgm:bulletEnabled val="1"/>
        </dgm:presLayoutVars>
      </dgm:prSet>
      <dgm:spPr/>
    </dgm:pt>
    <dgm:pt modelId="{E2CB462E-BF16-4C00-BB8B-DD07FA4C842B}" type="pres">
      <dgm:prSet presAssocID="{D0FB00A3-F686-4A5D-AF68-95E42B5E6353}" presName="bgRect" presStyleLbl="alignNode1" presStyleIdx="0" presStyleCnt="5"/>
      <dgm:spPr/>
      <dgm:t>
        <a:bodyPr/>
        <a:lstStyle/>
        <a:p>
          <a:endParaRPr lang="en-US"/>
        </a:p>
      </dgm:t>
    </dgm:pt>
    <dgm:pt modelId="{8AB3E63D-A748-40BB-BA6D-EB1573768CF0}" type="pres">
      <dgm:prSet presAssocID="{AF616781-4910-49D7-B915-6EB7D74223B3}" presName="sibTransNodeRect" presStyleLbl="alignNode1" presStyleIdx="0" presStyleCnt="5">
        <dgm:presLayoutVars>
          <dgm:chMax val="0"/>
          <dgm:bulletEnabled val="1"/>
        </dgm:presLayoutVars>
      </dgm:prSet>
      <dgm:spPr/>
      <dgm:t>
        <a:bodyPr/>
        <a:lstStyle/>
        <a:p>
          <a:endParaRPr lang="en-US"/>
        </a:p>
      </dgm:t>
    </dgm:pt>
    <dgm:pt modelId="{6E3ABAF5-6AB1-46AE-805E-1671C8E42E06}" type="pres">
      <dgm:prSet presAssocID="{D0FB00A3-F686-4A5D-AF68-95E42B5E6353}" presName="nodeRect" presStyleLbl="alignNode1" presStyleIdx="0" presStyleCnt="5">
        <dgm:presLayoutVars>
          <dgm:bulletEnabled val="1"/>
        </dgm:presLayoutVars>
      </dgm:prSet>
      <dgm:spPr/>
      <dgm:t>
        <a:bodyPr/>
        <a:lstStyle/>
        <a:p>
          <a:endParaRPr lang="en-US"/>
        </a:p>
      </dgm:t>
    </dgm:pt>
    <dgm:pt modelId="{01DC3F17-3498-4BA9-843A-E3EDB155D588}" type="pres">
      <dgm:prSet presAssocID="{AF616781-4910-49D7-B915-6EB7D74223B3}" presName="sibTrans" presStyleCnt="0"/>
      <dgm:spPr/>
    </dgm:pt>
    <dgm:pt modelId="{95FCD960-29E6-4B1E-BAFD-F564FACD1475}" type="pres">
      <dgm:prSet presAssocID="{B486615B-1524-4A8E-9EF5-E92F68830964}" presName="compositeNode" presStyleCnt="0">
        <dgm:presLayoutVars>
          <dgm:bulletEnabled val="1"/>
        </dgm:presLayoutVars>
      </dgm:prSet>
      <dgm:spPr/>
    </dgm:pt>
    <dgm:pt modelId="{FB3730BC-D310-4372-9581-A50E00915269}" type="pres">
      <dgm:prSet presAssocID="{B486615B-1524-4A8E-9EF5-E92F68830964}" presName="bgRect" presStyleLbl="alignNode1" presStyleIdx="1" presStyleCnt="5"/>
      <dgm:spPr/>
      <dgm:t>
        <a:bodyPr/>
        <a:lstStyle/>
        <a:p>
          <a:endParaRPr lang="en-US"/>
        </a:p>
      </dgm:t>
    </dgm:pt>
    <dgm:pt modelId="{548548C4-D849-44E4-91CF-9125E5C1D79E}" type="pres">
      <dgm:prSet presAssocID="{38EBB07D-6F6B-4541-9ECC-0E132F915787}" presName="sibTransNodeRect" presStyleLbl="alignNode1" presStyleIdx="1" presStyleCnt="5">
        <dgm:presLayoutVars>
          <dgm:chMax val="0"/>
          <dgm:bulletEnabled val="1"/>
        </dgm:presLayoutVars>
      </dgm:prSet>
      <dgm:spPr/>
      <dgm:t>
        <a:bodyPr/>
        <a:lstStyle/>
        <a:p>
          <a:endParaRPr lang="en-US"/>
        </a:p>
      </dgm:t>
    </dgm:pt>
    <dgm:pt modelId="{037DFA22-BA80-4CDB-B71E-24D5F3B86BA6}" type="pres">
      <dgm:prSet presAssocID="{B486615B-1524-4A8E-9EF5-E92F68830964}" presName="nodeRect" presStyleLbl="alignNode1" presStyleIdx="1" presStyleCnt="5">
        <dgm:presLayoutVars>
          <dgm:bulletEnabled val="1"/>
        </dgm:presLayoutVars>
      </dgm:prSet>
      <dgm:spPr/>
      <dgm:t>
        <a:bodyPr/>
        <a:lstStyle/>
        <a:p>
          <a:endParaRPr lang="en-US"/>
        </a:p>
      </dgm:t>
    </dgm:pt>
    <dgm:pt modelId="{4614A62A-B6AD-40CB-94B9-ECBC7AF2A30C}" type="pres">
      <dgm:prSet presAssocID="{38EBB07D-6F6B-4541-9ECC-0E132F915787}" presName="sibTrans" presStyleCnt="0"/>
      <dgm:spPr/>
    </dgm:pt>
    <dgm:pt modelId="{C25D8F93-49C7-40FC-A35B-91C533CE147E}" type="pres">
      <dgm:prSet presAssocID="{915E22EE-412C-409E-8AEC-03F09F3A0514}" presName="compositeNode" presStyleCnt="0">
        <dgm:presLayoutVars>
          <dgm:bulletEnabled val="1"/>
        </dgm:presLayoutVars>
      </dgm:prSet>
      <dgm:spPr/>
    </dgm:pt>
    <dgm:pt modelId="{06E3E3CD-9812-408D-9B76-CCBF62188618}" type="pres">
      <dgm:prSet presAssocID="{915E22EE-412C-409E-8AEC-03F09F3A0514}" presName="bgRect" presStyleLbl="alignNode1" presStyleIdx="2" presStyleCnt="5"/>
      <dgm:spPr/>
      <dgm:t>
        <a:bodyPr/>
        <a:lstStyle/>
        <a:p>
          <a:endParaRPr lang="en-US"/>
        </a:p>
      </dgm:t>
    </dgm:pt>
    <dgm:pt modelId="{913BA951-8B9C-4955-B84E-2CA84C425955}" type="pres">
      <dgm:prSet presAssocID="{E19E0F67-7411-4A7B-9625-364371481DB4}" presName="sibTransNodeRect" presStyleLbl="alignNode1" presStyleIdx="2" presStyleCnt="5">
        <dgm:presLayoutVars>
          <dgm:chMax val="0"/>
          <dgm:bulletEnabled val="1"/>
        </dgm:presLayoutVars>
      </dgm:prSet>
      <dgm:spPr/>
      <dgm:t>
        <a:bodyPr/>
        <a:lstStyle/>
        <a:p>
          <a:endParaRPr lang="en-US"/>
        </a:p>
      </dgm:t>
    </dgm:pt>
    <dgm:pt modelId="{EC85294D-3047-4D17-B84D-6F316307BB20}" type="pres">
      <dgm:prSet presAssocID="{915E22EE-412C-409E-8AEC-03F09F3A0514}" presName="nodeRect" presStyleLbl="alignNode1" presStyleIdx="2" presStyleCnt="5">
        <dgm:presLayoutVars>
          <dgm:bulletEnabled val="1"/>
        </dgm:presLayoutVars>
      </dgm:prSet>
      <dgm:spPr/>
      <dgm:t>
        <a:bodyPr/>
        <a:lstStyle/>
        <a:p>
          <a:endParaRPr lang="en-US"/>
        </a:p>
      </dgm:t>
    </dgm:pt>
    <dgm:pt modelId="{A1210510-7EF9-471B-9EC9-9239CEF5AEFD}" type="pres">
      <dgm:prSet presAssocID="{E19E0F67-7411-4A7B-9625-364371481DB4}" presName="sibTrans" presStyleCnt="0"/>
      <dgm:spPr/>
    </dgm:pt>
    <dgm:pt modelId="{6957C700-2B0D-4D00-89B4-B8DC28F0E2B9}" type="pres">
      <dgm:prSet presAssocID="{140DC0AC-060C-4202-AC0C-6CA9F9D041CA}" presName="compositeNode" presStyleCnt="0">
        <dgm:presLayoutVars>
          <dgm:bulletEnabled val="1"/>
        </dgm:presLayoutVars>
      </dgm:prSet>
      <dgm:spPr/>
    </dgm:pt>
    <dgm:pt modelId="{0E9F19FD-CBED-4705-948F-DB4C83D861FF}" type="pres">
      <dgm:prSet presAssocID="{140DC0AC-060C-4202-AC0C-6CA9F9D041CA}" presName="bgRect" presStyleLbl="alignNode1" presStyleIdx="3" presStyleCnt="5"/>
      <dgm:spPr/>
      <dgm:t>
        <a:bodyPr/>
        <a:lstStyle/>
        <a:p>
          <a:endParaRPr lang="en-US"/>
        </a:p>
      </dgm:t>
    </dgm:pt>
    <dgm:pt modelId="{502AD9A9-A4A0-485D-8D73-09072FECD8BF}" type="pres">
      <dgm:prSet presAssocID="{BA74F61C-B4DA-4E0E-AD0B-313F3505AD5E}" presName="sibTransNodeRect" presStyleLbl="alignNode1" presStyleIdx="3" presStyleCnt="5">
        <dgm:presLayoutVars>
          <dgm:chMax val="0"/>
          <dgm:bulletEnabled val="1"/>
        </dgm:presLayoutVars>
      </dgm:prSet>
      <dgm:spPr/>
      <dgm:t>
        <a:bodyPr/>
        <a:lstStyle/>
        <a:p>
          <a:endParaRPr lang="en-US"/>
        </a:p>
      </dgm:t>
    </dgm:pt>
    <dgm:pt modelId="{EFDA2A33-785E-4EBE-94B9-1B34EB254EC0}" type="pres">
      <dgm:prSet presAssocID="{140DC0AC-060C-4202-AC0C-6CA9F9D041CA}" presName="nodeRect" presStyleLbl="alignNode1" presStyleIdx="3" presStyleCnt="5">
        <dgm:presLayoutVars>
          <dgm:bulletEnabled val="1"/>
        </dgm:presLayoutVars>
      </dgm:prSet>
      <dgm:spPr/>
      <dgm:t>
        <a:bodyPr/>
        <a:lstStyle/>
        <a:p>
          <a:endParaRPr lang="en-US"/>
        </a:p>
      </dgm:t>
    </dgm:pt>
    <dgm:pt modelId="{41881ECA-EA53-489B-AF0D-2CE697926BF1}" type="pres">
      <dgm:prSet presAssocID="{BA74F61C-B4DA-4E0E-AD0B-313F3505AD5E}" presName="sibTrans" presStyleCnt="0"/>
      <dgm:spPr/>
    </dgm:pt>
    <dgm:pt modelId="{C858753D-7904-4723-BEEA-586889825891}" type="pres">
      <dgm:prSet presAssocID="{0DAC3D3C-DCF7-43B3-AAE9-D659C317225E}" presName="compositeNode" presStyleCnt="0">
        <dgm:presLayoutVars>
          <dgm:bulletEnabled val="1"/>
        </dgm:presLayoutVars>
      </dgm:prSet>
      <dgm:spPr/>
    </dgm:pt>
    <dgm:pt modelId="{C3596592-455D-4BDE-AA59-17B70F2A8A17}" type="pres">
      <dgm:prSet presAssocID="{0DAC3D3C-DCF7-43B3-AAE9-D659C317225E}" presName="bgRect" presStyleLbl="alignNode1" presStyleIdx="4" presStyleCnt="5"/>
      <dgm:spPr/>
      <dgm:t>
        <a:bodyPr/>
        <a:lstStyle/>
        <a:p>
          <a:endParaRPr lang="en-US"/>
        </a:p>
      </dgm:t>
    </dgm:pt>
    <dgm:pt modelId="{610651F3-452E-4F19-ADA0-A15A5B82678C}" type="pres">
      <dgm:prSet presAssocID="{468AA6B8-314D-422E-99DF-A43E6C4118BA}" presName="sibTransNodeRect" presStyleLbl="alignNode1" presStyleIdx="4" presStyleCnt="5">
        <dgm:presLayoutVars>
          <dgm:chMax val="0"/>
          <dgm:bulletEnabled val="1"/>
        </dgm:presLayoutVars>
      </dgm:prSet>
      <dgm:spPr/>
      <dgm:t>
        <a:bodyPr/>
        <a:lstStyle/>
        <a:p>
          <a:endParaRPr lang="en-US"/>
        </a:p>
      </dgm:t>
    </dgm:pt>
    <dgm:pt modelId="{407DB0F2-AE0A-4EC9-9145-027C2E1E2561}" type="pres">
      <dgm:prSet presAssocID="{0DAC3D3C-DCF7-43B3-AAE9-D659C317225E}" presName="nodeRect" presStyleLbl="alignNode1" presStyleIdx="4" presStyleCnt="5">
        <dgm:presLayoutVars>
          <dgm:bulletEnabled val="1"/>
        </dgm:presLayoutVars>
      </dgm:prSet>
      <dgm:spPr/>
      <dgm:t>
        <a:bodyPr/>
        <a:lstStyle/>
        <a:p>
          <a:endParaRPr lang="en-US"/>
        </a:p>
      </dgm:t>
    </dgm:pt>
  </dgm:ptLst>
  <dgm:cxnLst>
    <dgm:cxn modelId="{205BDE33-C245-4391-A1CC-2310CFB4AB91}" type="presOf" srcId="{140DC0AC-060C-4202-AC0C-6CA9F9D041CA}" destId="{EFDA2A33-785E-4EBE-94B9-1B34EB254EC0}" srcOrd="1" destOrd="0" presId="urn:microsoft.com/office/officeart/2016/7/layout/LinearBlockProcessNumbered"/>
    <dgm:cxn modelId="{7B368B91-3EC4-44D0-BE3D-B0D9AECD6337}" type="presOf" srcId="{140DC0AC-060C-4202-AC0C-6CA9F9D041CA}" destId="{0E9F19FD-CBED-4705-948F-DB4C83D861FF}" srcOrd="0" destOrd="0" presId="urn:microsoft.com/office/officeart/2016/7/layout/LinearBlockProcessNumbered"/>
    <dgm:cxn modelId="{CC3138A5-67A6-4112-B82B-4F78BB195F30}" type="presOf" srcId="{E19E0F67-7411-4A7B-9625-364371481DB4}" destId="{913BA951-8B9C-4955-B84E-2CA84C425955}" srcOrd="0" destOrd="0" presId="urn:microsoft.com/office/officeart/2016/7/layout/LinearBlockProcessNumbered"/>
    <dgm:cxn modelId="{18FC1816-EFC7-47F9-B92A-72BBA41D0BED}" type="presOf" srcId="{0DAC3D3C-DCF7-43B3-AAE9-D659C317225E}" destId="{C3596592-455D-4BDE-AA59-17B70F2A8A17}" srcOrd="0" destOrd="0" presId="urn:microsoft.com/office/officeart/2016/7/layout/LinearBlockProcessNumbered"/>
    <dgm:cxn modelId="{24DB6E2A-595D-4E73-B700-310C1AF80B20}" srcId="{ADBB075C-F3CA-474D-BC1F-A12EA2A93BA0}" destId="{B486615B-1524-4A8E-9EF5-E92F68830964}" srcOrd="1" destOrd="0" parTransId="{3260826F-5507-4DB8-B279-39D179F453C8}" sibTransId="{38EBB07D-6F6B-4541-9ECC-0E132F915787}"/>
    <dgm:cxn modelId="{82968B2B-25B5-460E-9D7E-A3E83DDE8939}" srcId="{ADBB075C-F3CA-474D-BC1F-A12EA2A93BA0}" destId="{0DAC3D3C-DCF7-43B3-AAE9-D659C317225E}" srcOrd="4" destOrd="0" parTransId="{FA0B44D5-9F94-4793-8652-1A1E568B0AB3}" sibTransId="{468AA6B8-314D-422E-99DF-A43E6C4118BA}"/>
    <dgm:cxn modelId="{2DC3086E-29CF-450B-B497-25C9971EE8C2}" type="presOf" srcId="{915E22EE-412C-409E-8AEC-03F09F3A0514}" destId="{06E3E3CD-9812-408D-9B76-CCBF62188618}" srcOrd="0" destOrd="0" presId="urn:microsoft.com/office/officeart/2016/7/layout/LinearBlockProcessNumbered"/>
    <dgm:cxn modelId="{F8CB3CBA-445F-43D1-9FC3-FB7676891B14}" srcId="{ADBB075C-F3CA-474D-BC1F-A12EA2A93BA0}" destId="{140DC0AC-060C-4202-AC0C-6CA9F9D041CA}" srcOrd="3" destOrd="0" parTransId="{EDF59C6B-1804-486F-A722-9EC65A98631C}" sibTransId="{BA74F61C-B4DA-4E0E-AD0B-313F3505AD5E}"/>
    <dgm:cxn modelId="{ACB0E3F5-E16A-45E3-ABB8-FB46E8AFDDDF}" srcId="{ADBB075C-F3CA-474D-BC1F-A12EA2A93BA0}" destId="{D0FB00A3-F686-4A5D-AF68-95E42B5E6353}" srcOrd="0" destOrd="0" parTransId="{016C6081-0179-420B-B246-B23B3CE4E660}" sibTransId="{AF616781-4910-49D7-B915-6EB7D74223B3}"/>
    <dgm:cxn modelId="{76410E03-DC53-4019-A297-9160E333DA27}" type="presOf" srcId="{D0FB00A3-F686-4A5D-AF68-95E42B5E6353}" destId="{E2CB462E-BF16-4C00-BB8B-DD07FA4C842B}" srcOrd="0" destOrd="0" presId="urn:microsoft.com/office/officeart/2016/7/layout/LinearBlockProcessNumbered"/>
    <dgm:cxn modelId="{967ACC7B-646E-47B4-AE67-418004D70555}" type="presOf" srcId="{D0FB00A3-F686-4A5D-AF68-95E42B5E6353}" destId="{6E3ABAF5-6AB1-46AE-805E-1671C8E42E06}" srcOrd="1" destOrd="0" presId="urn:microsoft.com/office/officeart/2016/7/layout/LinearBlockProcessNumbered"/>
    <dgm:cxn modelId="{5B14AFFE-74C1-4B5B-8B8F-7E72F829999C}" type="presOf" srcId="{B486615B-1524-4A8E-9EF5-E92F68830964}" destId="{037DFA22-BA80-4CDB-B71E-24D5F3B86BA6}" srcOrd="1" destOrd="0" presId="urn:microsoft.com/office/officeart/2016/7/layout/LinearBlockProcessNumbered"/>
    <dgm:cxn modelId="{DF79ACDE-DCAB-4D92-9E09-9B46BD78F4D7}" type="presOf" srcId="{915E22EE-412C-409E-8AEC-03F09F3A0514}" destId="{EC85294D-3047-4D17-B84D-6F316307BB20}" srcOrd="1" destOrd="0" presId="urn:microsoft.com/office/officeart/2016/7/layout/LinearBlockProcessNumbered"/>
    <dgm:cxn modelId="{FF2118B0-9370-4370-9DDB-692092050A21}" type="presOf" srcId="{38EBB07D-6F6B-4541-9ECC-0E132F915787}" destId="{548548C4-D849-44E4-91CF-9125E5C1D79E}" srcOrd="0" destOrd="0" presId="urn:microsoft.com/office/officeart/2016/7/layout/LinearBlockProcessNumbered"/>
    <dgm:cxn modelId="{23181F38-1E86-4F20-9D22-966655704FDE}" srcId="{ADBB075C-F3CA-474D-BC1F-A12EA2A93BA0}" destId="{915E22EE-412C-409E-8AEC-03F09F3A0514}" srcOrd="2" destOrd="0" parTransId="{1E5FBD1B-E0AC-4178-9A95-6056FB263D37}" sibTransId="{E19E0F67-7411-4A7B-9625-364371481DB4}"/>
    <dgm:cxn modelId="{EA9953ED-D0AC-433D-9463-0FB788E94E43}" type="presOf" srcId="{0DAC3D3C-DCF7-43B3-AAE9-D659C317225E}" destId="{407DB0F2-AE0A-4EC9-9145-027C2E1E2561}" srcOrd="1" destOrd="0" presId="urn:microsoft.com/office/officeart/2016/7/layout/LinearBlockProcessNumbered"/>
    <dgm:cxn modelId="{DFB5D27D-D549-42E5-BC5D-0600F301C28B}" type="presOf" srcId="{468AA6B8-314D-422E-99DF-A43E6C4118BA}" destId="{610651F3-452E-4F19-ADA0-A15A5B82678C}" srcOrd="0" destOrd="0" presId="urn:microsoft.com/office/officeart/2016/7/layout/LinearBlockProcessNumbered"/>
    <dgm:cxn modelId="{52FE0615-24E7-4E76-BFBE-249C15053EE5}" type="presOf" srcId="{AF616781-4910-49D7-B915-6EB7D74223B3}" destId="{8AB3E63D-A748-40BB-BA6D-EB1573768CF0}" srcOrd="0" destOrd="0" presId="urn:microsoft.com/office/officeart/2016/7/layout/LinearBlockProcessNumbered"/>
    <dgm:cxn modelId="{889B83AD-FE60-4BB5-A0BA-0A1D50B65E1D}" type="presOf" srcId="{B486615B-1524-4A8E-9EF5-E92F68830964}" destId="{FB3730BC-D310-4372-9581-A50E00915269}" srcOrd="0" destOrd="0" presId="urn:microsoft.com/office/officeart/2016/7/layout/LinearBlockProcessNumbered"/>
    <dgm:cxn modelId="{16850993-A25E-45B0-B396-A03574E91DAC}" type="presOf" srcId="{ADBB075C-F3CA-474D-BC1F-A12EA2A93BA0}" destId="{69BBEEB8-2010-4AD8-8232-D3405D4E41B4}" srcOrd="0" destOrd="0" presId="urn:microsoft.com/office/officeart/2016/7/layout/LinearBlockProcessNumbered"/>
    <dgm:cxn modelId="{B20BB0E2-A7B4-422C-A4DC-C3CE22DA733B}" type="presOf" srcId="{BA74F61C-B4DA-4E0E-AD0B-313F3505AD5E}" destId="{502AD9A9-A4A0-485D-8D73-09072FECD8BF}" srcOrd="0" destOrd="0" presId="urn:microsoft.com/office/officeart/2016/7/layout/LinearBlockProcessNumbered"/>
    <dgm:cxn modelId="{011D5974-5E61-412D-8BB0-0F972189433B}" type="presParOf" srcId="{69BBEEB8-2010-4AD8-8232-D3405D4E41B4}" destId="{048E149C-E2BA-43B2-9A97-7E53B0FB2F76}" srcOrd="0" destOrd="0" presId="urn:microsoft.com/office/officeart/2016/7/layout/LinearBlockProcessNumbered"/>
    <dgm:cxn modelId="{DED1B2C8-661B-476B-BA93-02C2873065EA}" type="presParOf" srcId="{048E149C-E2BA-43B2-9A97-7E53B0FB2F76}" destId="{E2CB462E-BF16-4C00-BB8B-DD07FA4C842B}" srcOrd="0" destOrd="0" presId="urn:microsoft.com/office/officeart/2016/7/layout/LinearBlockProcessNumbered"/>
    <dgm:cxn modelId="{49D04840-F369-4A68-ABD0-03184C4D7459}" type="presParOf" srcId="{048E149C-E2BA-43B2-9A97-7E53B0FB2F76}" destId="{8AB3E63D-A748-40BB-BA6D-EB1573768CF0}" srcOrd="1" destOrd="0" presId="urn:microsoft.com/office/officeart/2016/7/layout/LinearBlockProcessNumbered"/>
    <dgm:cxn modelId="{4A384F45-C8F4-4897-8DD4-BCD9C4167E71}" type="presParOf" srcId="{048E149C-E2BA-43B2-9A97-7E53B0FB2F76}" destId="{6E3ABAF5-6AB1-46AE-805E-1671C8E42E06}" srcOrd="2" destOrd="0" presId="urn:microsoft.com/office/officeart/2016/7/layout/LinearBlockProcessNumbered"/>
    <dgm:cxn modelId="{E81AB46A-B9B9-475B-9768-5FC3B45FCC55}" type="presParOf" srcId="{69BBEEB8-2010-4AD8-8232-D3405D4E41B4}" destId="{01DC3F17-3498-4BA9-843A-E3EDB155D588}" srcOrd="1" destOrd="0" presId="urn:microsoft.com/office/officeart/2016/7/layout/LinearBlockProcessNumbered"/>
    <dgm:cxn modelId="{FA35D745-12E8-4200-A45C-8C8965566D57}" type="presParOf" srcId="{69BBEEB8-2010-4AD8-8232-D3405D4E41B4}" destId="{95FCD960-29E6-4B1E-BAFD-F564FACD1475}" srcOrd="2" destOrd="0" presId="urn:microsoft.com/office/officeart/2016/7/layout/LinearBlockProcessNumbered"/>
    <dgm:cxn modelId="{2BBD3ED4-F6A9-46CD-A1DC-67A4A832D43A}" type="presParOf" srcId="{95FCD960-29E6-4B1E-BAFD-F564FACD1475}" destId="{FB3730BC-D310-4372-9581-A50E00915269}" srcOrd="0" destOrd="0" presId="urn:microsoft.com/office/officeart/2016/7/layout/LinearBlockProcessNumbered"/>
    <dgm:cxn modelId="{8E568E0E-A1A5-46A2-9A12-7160F75B470C}" type="presParOf" srcId="{95FCD960-29E6-4B1E-BAFD-F564FACD1475}" destId="{548548C4-D849-44E4-91CF-9125E5C1D79E}" srcOrd="1" destOrd="0" presId="urn:microsoft.com/office/officeart/2016/7/layout/LinearBlockProcessNumbered"/>
    <dgm:cxn modelId="{EEDCF99B-C2FD-402D-8AFD-34456901CBFB}" type="presParOf" srcId="{95FCD960-29E6-4B1E-BAFD-F564FACD1475}" destId="{037DFA22-BA80-4CDB-B71E-24D5F3B86BA6}" srcOrd="2" destOrd="0" presId="urn:microsoft.com/office/officeart/2016/7/layout/LinearBlockProcessNumbered"/>
    <dgm:cxn modelId="{AE66EB2C-3E29-41FA-AD62-C70C8930DDDD}" type="presParOf" srcId="{69BBEEB8-2010-4AD8-8232-D3405D4E41B4}" destId="{4614A62A-B6AD-40CB-94B9-ECBC7AF2A30C}" srcOrd="3" destOrd="0" presId="urn:microsoft.com/office/officeart/2016/7/layout/LinearBlockProcessNumbered"/>
    <dgm:cxn modelId="{4F70C38D-B327-4CB9-8E3D-C984D8D3FF33}" type="presParOf" srcId="{69BBEEB8-2010-4AD8-8232-D3405D4E41B4}" destId="{C25D8F93-49C7-40FC-A35B-91C533CE147E}" srcOrd="4" destOrd="0" presId="urn:microsoft.com/office/officeart/2016/7/layout/LinearBlockProcessNumbered"/>
    <dgm:cxn modelId="{029678F2-DBC3-4CBD-96CF-1005FE77B6B3}" type="presParOf" srcId="{C25D8F93-49C7-40FC-A35B-91C533CE147E}" destId="{06E3E3CD-9812-408D-9B76-CCBF62188618}" srcOrd="0" destOrd="0" presId="urn:microsoft.com/office/officeart/2016/7/layout/LinearBlockProcessNumbered"/>
    <dgm:cxn modelId="{DFA4A9E4-1CEE-4ADE-B965-3E1238792E0F}" type="presParOf" srcId="{C25D8F93-49C7-40FC-A35B-91C533CE147E}" destId="{913BA951-8B9C-4955-B84E-2CA84C425955}" srcOrd="1" destOrd="0" presId="urn:microsoft.com/office/officeart/2016/7/layout/LinearBlockProcessNumbered"/>
    <dgm:cxn modelId="{C3FB09D4-7634-4D5A-9FCA-B6DBD6C4A97E}" type="presParOf" srcId="{C25D8F93-49C7-40FC-A35B-91C533CE147E}" destId="{EC85294D-3047-4D17-B84D-6F316307BB20}" srcOrd="2" destOrd="0" presId="urn:microsoft.com/office/officeart/2016/7/layout/LinearBlockProcessNumbered"/>
    <dgm:cxn modelId="{F2263F2E-973E-4A1F-8C32-CEBF4C6388F4}" type="presParOf" srcId="{69BBEEB8-2010-4AD8-8232-D3405D4E41B4}" destId="{A1210510-7EF9-471B-9EC9-9239CEF5AEFD}" srcOrd="5" destOrd="0" presId="urn:microsoft.com/office/officeart/2016/7/layout/LinearBlockProcessNumbered"/>
    <dgm:cxn modelId="{8037C805-9E5A-460F-85B6-BE76C0543734}" type="presParOf" srcId="{69BBEEB8-2010-4AD8-8232-D3405D4E41B4}" destId="{6957C700-2B0D-4D00-89B4-B8DC28F0E2B9}" srcOrd="6" destOrd="0" presId="urn:microsoft.com/office/officeart/2016/7/layout/LinearBlockProcessNumbered"/>
    <dgm:cxn modelId="{D8DC0DD3-4141-4802-918A-8367BE3C217A}" type="presParOf" srcId="{6957C700-2B0D-4D00-89B4-B8DC28F0E2B9}" destId="{0E9F19FD-CBED-4705-948F-DB4C83D861FF}" srcOrd="0" destOrd="0" presId="urn:microsoft.com/office/officeart/2016/7/layout/LinearBlockProcessNumbered"/>
    <dgm:cxn modelId="{BF692C6E-69DF-4A20-9943-C07DFC272AEB}" type="presParOf" srcId="{6957C700-2B0D-4D00-89B4-B8DC28F0E2B9}" destId="{502AD9A9-A4A0-485D-8D73-09072FECD8BF}" srcOrd="1" destOrd="0" presId="urn:microsoft.com/office/officeart/2016/7/layout/LinearBlockProcessNumbered"/>
    <dgm:cxn modelId="{D9101A17-A5A1-4360-B509-D53F0F31DEB7}" type="presParOf" srcId="{6957C700-2B0D-4D00-89B4-B8DC28F0E2B9}" destId="{EFDA2A33-785E-4EBE-94B9-1B34EB254EC0}" srcOrd="2" destOrd="0" presId="urn:microsoft.com/office/officeart/2016/7/layout/LinearBlockProcessNumbered"/>
    <dgm:cxn modelId="{A991EBD2-773A-4A5E-81C0-32117BF6834B}" type="presParOf" srcId="{69BBEEB8-2010-4AD8-8232-D3405D4E41B4}" destId="{41881ECA-EA53-489B-AF0D-2CE697926BF1}" srcOrd="7" destOrd="0" presId="urn:microsoft.com/office/officeart/2016/7/layout/LinearBlockProcessNumbered"/>
    <dgm:cxn modelId="{2A0CF143-943A-4308-A716-DFEA45C9F324}" type="presParOf" srcId="{69BBEEB8-2010-4AD8-8232-D3405D4E41B4}" destId="{C858753D-7904-4723-BEEA-586889825891}" srcOrd="8" destOrd="0" presId="urn:microsoft.com/office/officeart/2016/7/layout/LinearBlockProcessNumbered"/>
    <dgm:cxn modelId="{A64428C7-C011-4489-80D1-62B74CE8132A}" type="presParOf" srcId="{C858753D-7904-4723-BEEA-586889825891}" destId="{C3596592-455D-4BDE-AA59-17B70F2A8A17}" srcOrd="0" destOrd="0" presId="urn:microsoft.com/office/officeart/2016/7/layout/LinearBlockProcessNumbered"/>
    <dgm:cxn modelId="{70B3B022-6938-48E3-96A0-28B4CCF55D5D}" type="presParOf" srcId="{C858753D-7904-4723-BEEA-586889825891}" destId="{610651F3-452E-4F19-ADA0-A15A5B82678C}" srcOrd="1" destOrd="0" presId="urn:microsoft.com/office/officeart/2016/7/layout/LinearBlockProcessNumbered"/>
    <dgm:cxn modelId="{9149CBE9-5FA5-4ABB-ADE4-C6768BF7BBF6}" type="presParOf" srcId="{C858753D-7904-4723-BEEA-586889825891}" destId="{407DB0F2-AE0A-4EC9-9145-027C2E1E2561}"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B462E-BF16-4C00-BB8B-DD07FA4C842B}">
      <dsp:nvSpPr>
        <dsp:cNvPr id="0" name=""/>
        <dsp:cNvSpPr/>
      </dsp:nvSpPr>
      <dsp:spPr>
        <a:xfrm>
          <a:off x="6443" y="1435560"/>
          <a:ext cx="2014299" cy="2417159"/>
        </a:xfrm>
        <a:prstGeom prst="rect">
          <a:avLst/>
        </a:prstGeom>
        <a:solidFill>
          <a:srgbClr val="FF0000"/>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968" tIns="0" rIns="198968" bIns="330200" numCol="1" spcCol="1270" anchor="t" anchorCtr="0">
          <a:noAutofit/>
        </a:bodyPr>
        <a:lstStyle/>
        <a:p>
          <a:pPr lvl="0" algn="l" defTabSz="711200">
            <a:lnSpc>
              <a:spcPct val="90000"/>
            </a:lnSpc>
            <a:spcBef>
              <a:spcPct val="0"/>
            </a:spcBef>
            <a:spcAft>
              <a:spcPct val="35000"/>
            </a:spcAft>
          </a:pPr>
          <a:r>
            <a:rPr lang="en-US" sz="1600" kern="1200" baseline="0" dirty="0"/>
            <a:t>For every red candy, write the name of someone who has helped you along the way.</a:t>
          </a:r>
          <a:endParaRPr lang="en-US" sz="1600" kern="1200" dirty="0"/>
        </a:p>
      </dsp:txBody>
      <dsp:txXfrm>
        <a:off x="6443" y="2402424"/>
        <a:ext cx="2014299" cy="1450295"/>
      </dsp:txXfrm>
    </dsp:sp>
    <dsp:sp modelId="{8AB3E63D-A748-40BB-BA6D-EB1573768CF0}">
      <dsp:nvSpPr>
        <dsp:cNvPr id="0" name=""/>
        <dsp:cNvSpPr/>
      </dsp:nvSpPr>
      <dsp:spPr>
        <a:xfrm>
          <a:off x="6443" y="1435560"/>
          <a:ext cx="2014299" cy="966863"/>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968" tIns="165100" rIns="198968" bIns="165100" numCol="1" spcCol="1270" anchor="ctr" anchorCtr="0">
          <a:noAutofit/>
        </a:bodyPr>
        <a:lstStyle/>
        <a:p>
          <a:pPr lvl="0" algn="l" defTabSz="2178050">
            <a:lnSpc>
              <a:spcPct val="90000"/>
            </a:lnSpc>
            <a:spcBef>
              <a:spcPct val="0"/>
            </a:spcBef>
            <a:spcAft>
              <a:spcPct val="35000"/>
            </a:spcAft>
          </a:pPr>
          <a:r>
            <a:rPr lang="en-US" sz="4900" kern="1200" dirty="0"/>
            <a:t>01</a:t>
          </a:r>
        </a:p>
      </dsp:txBody>
      <dsp:txXfrm>
        <a:off x="6443" y="1435560"/>
        <a:ext cx="2014299" cy="966863"/>
      </dsp:txXfrm>
    </dsp:sp>
    <dsp:sp modelId="{FB3730BC-D310-4372-9581-A50E00915269}">
      <dsp:nvSpPr>
        <dsp:cNvPr id="0" name=""/>
        <dsp:cNvSpPr/>
      </dsp:nvSpPr>
      <dsp:spPr>
        <a:xfrm>
          <a:off x="2181886" y="1435560"/>
          <a:ext cx="2014299" cy="2417159"/>
        </a:xfrm>
        <a:prstGeom prst="rect">
          <a:avLst/>
        </a:prstGeom>
        <a:solidFill>
          <a:srgbClr val="FFC000"/>
        </a:solidFill>
        <a:ln w="34925" cap="flat" cmpd="sng" algn="in">
          <a:solidFill>
            <a:schemeClr val="accent3">
              <a:hueOff val="1244992"/>
              <a:satOff val="-486"/>
              <a:lumOff val="3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968" tIns="0" rIns="198968" bIns="330200" numCol="1" spcCol="1270" anchor="t" anchorCtr="0">
          <a:noAutofit/>
        </a:bodyPr>
        <a:lstStyle/>
        <a:p>
          <a:pPr lvl="0" algn="l" defTabSz="711200">
            <a:lnSpc>
              <a:spcPct val="90000"/>
            </a:lnSpc>
            <a:spcBef>
              <a:spcPct val="0"/>
            </a:spcBef>
            <a:spcAft>
              <a:spcPct val="35000"/>
            </a:spcAft>
          </a:pPr>
          <a:r>
            <a:rPr lang="en-US" sz="1600" kern="1200" baseline="0" dirty="0">
              <a:solidFill>
                <a:schemeClr val="tx1"/>
              </a:solidFill>
            </a:rPr>
            <a:t>For every orange candy, write the name of an item you own you’re grateful for.</a:t>
          </a:r>
          <a:endParaRPr lang="en-US" sz="1600" kern="1200" dirty="0">
            <a:solidFill>
              <a:schemeClr val="tx1"/>
            </a:solidFill>
          </a:endParaRPr>
        </a:p>
      </dsp:txBody>
      <dsp:txXfrm>
        <a:off x="2181886" y="2402424"/>
        <a:ext cx="2014299" cy="1450295"/>
      </dsp:txXfrm>
    </dsp:sp>
    <dsp:sp modelId="{548548C4-D849-44E4-91CF-9125E5C1D79E}">
      <dsp:nvSpPr>
        <dsp:cNvPr id="0" name=""/>
        <dsp:cNvSpPr/>
      </dsp:nvSpPr>
      <dsp:spPr>
        <a:xfrm>
          <a:off x="2181886" y="1435560"/>
          <a:ext cx="2014299" cy="966863"/>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968" tIns="165100" rIns="198968" bIns="165100" numCol="1" spcCol="1270" anchor="ctr" anchorCtr="0">
          <a:noAutofit/>
        </a:bodyPr>
        <a:lstStyle/>
        <a:p>
          <a:pPr lvl="0" algn="l" defTabSz="2178050">
            <a:lnSpc>
              <a:spcPct val="90000"/>
            </a:lnSpc>
            <a:spcBef>
              <a:spcPct val="0"/>
            </a:spcBef>
            <a:spcAft>
              <a:spcPct val="35000"/>
            </a:spcAft>
          </a:pPr>
          <a:r>
            <a:rPr lang="en-US" sz="4900" kern="1200" dirty="0">
              <a:solidFill>
                <a:schemeClr val="tx1"/>
              </a:solidFill>
            </a:rPr>
            <a:t>02</a:t>
          </a:r>
        </a:p>
      </dsp:txBody>
      <dsp:txXfrm>
        <a:off x="2181886" y="1435560"/>
        <a:ext cx="2014299" cy="966863"/>
      </dsp:txXfrm>
    </dsp:sp>
    <dsp:sp modelId="{06E3E3CD-9812-408D-9B76-CCBF62188618}">
      <dsp:nvSpPr>
        <dsp:cNvPr id="0" name=""/>
        <dsp:cNvSpPr/>
      </dsp:nvSpPr>
      <dsp:spPr>
        <a:xfrm>
          <a:off x="4357330" y="1435560"/>
          <a:ext cx="2014299" cy="2417159"/>
        </a:xfrm>
        <a:prstGeom prst="rect">
          <a:avLst/>
        </a:prstGeom>
        <a:solidFill>
          <a:srgbClr val="FFFF00"/>
        </a:solidFill>
        <a:ln w="34925" cap="flat" cmpd="sng" algn="in">
          <a:solidFill>
            <a:schemeClr val="accent3">
              <a:hueOff val="2489983"/>
              <a:satOff val="-971"/>
              <a:lumOff val="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968" tIns="0" rIns="198968" bIns="330200" numCol="1" spcCol="1270" anchor="t" anchorCtr="0">
          <a:noAutofit/>
        </a:bodyPr>
        <a:lstStyle/>
        <a:p>
          <a:pPr lvl="0" algn="l" defTabSz="711200">
            <a:lnSpc>
              <a:spcPct val="90000"/>
            </a:lnSpc>
            <a:spcBef>
              <a:spcPct val="0"/>
            </a:spcBef>
            <a:spcAft>
              <a:spcPct val="35000"/>
            </a:spcAft>
          </a:pPr>
          <a:r>
            <a:rPr lang="en-US" sz="1600" kern="1200" baseline="0" dirty="0">
              <a:solidFill>
                <a:schemeClr val="tx1"/>
              </a:solidFill>
            </a:rPr>
            <a:t>For every yellow candy, pick up a “Thank You” note to give to someone – TODAY!</a:t>
          </a:r>
          <a:endParaRPr lang="en-US" sz="1600" kern="1200" dirty="0">
            <a:solidFill>
              <a:schemeClr val="tx1"/>
            </a:solidFill>
          </a:endParaRPr>
        </a:p>
      </dsp:txBody>
      <dsp:txXfrm>
        <a:off x="4357330" y="2402424"/>
        <a:ext cx="2014299" cy="1450295"/>
      </dsp:txXfrm>
    </dsp:sp>
    <dsp:sp modelId="{913BA951-8B9C-4955-B84E-2CA84C425955}">
      <dsp:nvSpPr>
        <dsp:cNvPr id="0" name=""/>
        <dsp:cNvSpPr/>
      </dsp:nvSpPr>
      <dsp:spPr>
        <a:xfrm>
          <a:off x="4357330" y="1435560"/>
          <a:ext cx="2014299" cy="966863"/>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968" tIns="165100" rIns="198968" bIns="165100" numCol="1" spcCol="1270" anchor="ctr" anchorCtr="0">
          <a:noAutofit/>
        </a:bodyPr>
        <a:lstStyle/>
        <a:p>
          <a:pPr lvl="0" algn="l" defTabSz="2178050">
            <a:lnSpc>
              <a:spcPct val="90000"/>
            </a:lnSpc>
            <a:spcBef>
              <a:spcPct val="0"/>
            </a:spcBef>
            <a:spcAft>
              <a:spcPct val="35000"/>
            </a:spcAft>
          </a:pPr>
          <a:r>
            <a:rPr lang="en-US" sz="4900" kern="1200" dirty="0">
              <a:solidFill>
                <a:schemeClr val="tx1"/>
              </a:solidFill>
            </a:rPr>
            <a:t>03</a:t>
          </a:r>
        </a:p>
      </dsp:txBody>
      <dsp:txXfrm>
        <a:off x="4357330" y="1435560"/>
        <a:ext cx="2014299" cy="966863"/>
      </dsp:txXfrm>
    </dsp:sp>
    <dsp:sp modelId="{0E9F19FD-CBED-4705-948F-DB4C83D861FF}">
      <dsp:nvSpPr>
        <dsp:cNvPr id="0" name=""/>
        <dsp:cNvSpPr/>
      </dsp:nvSpPr>
      <dsp:spPr>
        <a:xfrm>
          <a:off x="6532773" y="1435560"/>
          <a:ext cx="2014299" cy="2417159"/>
        </a:xfrm>
        <a:prstGeom prst="rect">
          <a:avLst/>
        </a:prstGeom>
        <a:solidFill>
          <a:srgbClr val="00B050"/>
        </a:solidFill>
        <a:ln w="34925" cap="flat" cmpd="sng" algn="in">
          <a:solidFill>
            <a:schemeClr val="accent3">
              <a:hueOff val="3734975"/>
              <a:satOff val="-1457"/>
              <a:lumOff val="11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968" tIns="0" rIns="198968" bIns="330200" numCol="1" spcCol="1270" anchor="t" anchorCtr="0">
          <a:noAutofit/>
        </a:bodyPr>
        <a:lstStyle/>
        <a:p>
          <a:pPr lvl="0" algn="l" defTabSz="711200">
            <a:lnSpc>
              <a:spcPct val="90000"/>
            </a:lnSpc>
            <a:spcBef>
              <a:spcPct val="0"/>
            </a:spcBef>
            <a:spcAft>
              <a:spcPct val="35000"/>
            </a:spcAft>
          </a:pPr>
          <a:r>
            <a:rPr lang="en-US" sz="1600" kern="1200" baseline="0" dirty="0"/>
            <a:t>For every green candy, write down each skill you have that you are thankful for.</a:t>
          </a:r>
          <a:endParaRPr lang="en-US" sz="1600" kern="1200" dirty="0"/>
        </a:p>
      </dsp:txBody>
      <dsp:txXfrm>
        <a:off x="6532773" y="2402424"/>
        <a:ext cx="2014299" cy="1450295"/>
      </dsp:txXfrm>
    </dsp:sp>
    <dsp:sp modelId="{502AD9A9-A4A0-485D-8D73-09072FECD8BF}">
      <dsp:nvSpPr>
        <dsp:cNvPr id="0" name=""/>
        <dsp:cNvSpPr/>
      </dsp:nvSpPr>
      <dsp:spPr>
        <a:xfrm>
          <a:off x="6532773" y="1435560"/>
          <a:ext cx="2014299" cy="966863"/>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968" tIns="165100" rIns="198968" bIns="165100" numCol="1" spcCol="1270" anchor="ctr" anchorCtr="0">
          <a:noAutofit/>
        </a:bodyPr>
        <a:lstStyle/>
        <a:p>
          <a:pPr lvl="0" algn="l" defTabSz="2178050">
            <a:lnSpc>
              <a:spcPct val="90000"/>
            </a:lnSpc>
            <a:spcBef>
              <a:spcPct val="0"/>
            </a:spcBef>
            <a:spcAft>
              <a:spcPct val="35000"/>
            </a:spcAft>
          </a:pPr>
          <a:r>
            <a:rPr lang="en-US" sz="4900" kern="1200"/>
            <a:t>04</a:t>
          </a:r>
        </a:p>
      </dsp:txBody>
      <dsp:txXfrm>
        <a:off x="6532773" y="1435560"/>
        <a:ext cx="2014299" cy="966863"/>
      </dsp:txXfrm>
    </dsp:sp>
    <dsp:sp modelId="{C3596592-455D-4BDE-AA59-17B70F2A8A17}">
      <dsp:nvSpPr>
        <dsp:cNvPr id="0" name=""/>
        <dsp:cNvSpPr/>
      </dsp:nvSpPr>
      <dsp:spPr>
        <a:xfrm>
          <a:off x="8708216" y="1435560"/>
          <a:ext cx="2014299" cy="2417159"/>
        </a:xfrm>
        <a:prstGeom prst="rect">
          <a:avLst/>
        </a:prstGeom>
        <a:gradFill rotWithShape="0">
          <a:gsLst>
            <a:gs pos="0">
              <a:srgbClr val="7030A0"/>
            </a:gs>
            <a:gs pos="83000">
              <a:srgbClr val="0070C0"/>
            </a:gs>
            <a:gs pos="100000">
              <a:schemeClr val="accent1">
                <a:lumMod val="30000"/>
                <a:lumOff val="70000"/>
              </a:schemeClr>
            </a:gs>
          </a:gsLst>
          <a:lin ang="5400000" scaled="1"/>
        </a:gradFill>
        <a:ln w="34925" cap="flat" cmpd="sng" algn="in">
          <a:solidFill>
            <a:schemeClr val="accent3">
              <a:hueOff val="4979966"/>
              <a:satOff val="-1943"/>
              <a:lumOff val="1529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968" tIns="0" rIns="198968" bIns="330200" numCol="1" spcCol="1270" anchor="t" anchorCtr="0">
          <a:noAutofit/>
        </a:bodyPr>
        <a:lstStyle/>
        <a:p>
          <a:pPr lvl="0" algn="l" defTabSz="711200">
            <a:lnSpc>
              <a:spcPct val="90000"/>
            </a:lnSpc>
            <a:spcBef>
              <a:spcPct val="0"/>
            </a:spcBef>
            <a:spcAft>
              <a:spcPct val="35000"/>
            </a:spcAft>
          </a:pPr>
          <a:r>
            <a:rPr lang="en-US" sz="1600" kern="1200" baseline="0" dirty="0"/>
            <a:t>For every blue or purple candy, choose someone you are going to help this week.</a:t>
          </a:r>
          <a:endParaRPr lang="en-US" sz="1600" kern="1200" dirty="0"/>
        </a:p>
      </dsp:txBody>
      <dsp:txXfrm>
        <a:off x="8708216" y="2402424"/>
        <a:ext cx="2014299" cy="1450295"/>
      </dsp:txXfrm>
    </dsp:sp>
    <dsp:sp modelId="{610651F3-452E-4F19-ADA0-A15A5B82678C}">
      <dsp:nvSpPr>
        <dsp:cNvPr id="0" name=""/>
        <dsp:cNvSpPr/>
      </dsp:nvSpPr>
      <dsp:spPr>
        <a:xfrm>
          <a:off x="8708216" y="1435560"/>
          <a:ext cx="2014299" cy="966863"/>
        </a:xfrm>
        <a:prstGeom prst="rect">
          <a:avLst/>
        </a:prstGeom>
        <a:noFill/>
        <a:ln w="34925" cap="flat" cmpd="sng" algn="in">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98968" tIns="165100" rIns="198968" bIns="165100" numCol="1" spcCol="1270" anchor="ctr" anchorCtr="0">
          <a:noAutofit/>
        </a:bodyPr>
        <a:lstStyle/>
        <a:p>
          <a:pPr lvl="0" algn="l" defTabSz="2178050">
            <a:lnSpc>
              <a:spcPct val="90000"/>
            </a:lnSpc>
            <a:spcBef>
              <a:spcPct val="0"/>
            </a:spcBef>
            <a:spcAft>
              <a:spcPct val="35000"/>
            </a:spcAft>
          </a:pPr>
          <a:r>
            <a:rPr lang="en-US" sz="4900" kern="1200"/>
            <a:t>05</a:t>
          </a:r>
        </a:p>
      </dsp:txBody>
      <dsp:txXfrm>
        <a:off x="8708216" y="1435560"/>
        <a:ext cx="2014299" cy="966863"/>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3/20/2017</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3/20/2017</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3/20/2017</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3/20/2017</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How Grateful Are you?</a:t>
            </a:r>
          </a:p>
        </p:txBody>
      </p:sp>
      <p:sp>
        <p:nvSpPr>
          <p:cNvPr id="3" name="Subtitle 2"/>
          <p:cNvSpPr>
            <a:spLocks noGrp="1"/>
          </p:cNvSpPr>
          <p:nvPr>
            <p:ph type="subTitle" idx="1"/>
          </p:nvPr>
        </p:nvSpPr>
        <p:spPr/>
        <p:txBody>
          <a:bodyPr/>
          <a:lstStyle/>
          <a:p>
            <a:r>
              <a:rPr lang="en-US" dirty="0"/>
              <a:t>Monday Moment w/Mama Boas</a:t>
            </a:r>
          </a:p>
        </p:txBody>
      </p:sp>
    </p:spTree>
    <p:extLst>
      <p:ext uri="{BB962C8B-B14F-4D97-AF65-F5344CB8AC3E}">
        <p14:creationId xmlns:p14="http://schemas.microsoft.com/office/powerpoint/2010/main" val="380296202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t>
            </a:r>
            <a:r>
              <a:rPr lang="en-US" dirty="0">
                <a:sym typeface="Wingdings" panose="05000000000000000000" pitchFamily="2" charset="2"/>
              </a:rPr>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7867577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685800"/>
            <a:ext cx="9601200" cy="1485900"/>
          </a:xfrm>
        </p:spPr>
        <p:txBody>
          <a:bodyPr>
            <a:normAutofit/>
          </a:bodyPr>
          <a:lstStyle/>
          <a:p>
            <a:r>
              <a:rPr lang="en-US" b="1" dirty="0"/>
              <a:t>Being Grateful and Appreciative</a:t>
            </a:r>
          </a:p>
        </p:txBody>
      </p:sp>
      <p:sp>
        <p:nvSpPr>
          <p:cNvPr id="2" name="Content Placeholder 1"/>
          <p:cNvSpPr>
            <a:spLocks noGrp="1"/>
          </p:cNvSpPr>
          <p:nvPr>
            <p:ph idx="1"/>
          </p:nvPr>
        </p:nvSpPr>
        <p:spPr/>
        <p:txBody>
          <a:bodyPr>
            <a:normAutofit/>
          </a:bodyPr>
          <a:lstStyle/>
          <a:p>
            <a:r>
              <a:rPr lang="en-US" sz="3600" b="1" dirty="0"/>
              <a:t>You need a piece of paper and something to write with.</a:t>
            </a:r>
          </a:p>
          <a:p>
            <a:r>
              <a:rPr lang="en-US" sz="3600" b="1" dirty="0"/>
              <a:t>When you receive your candy – DON’T EAT THEM YET!</a:t>
            </a:r>
          </a:p>
          <a:p>
            <a:pPr lvl="1"/>
            <a:r>
              <a:rPr lang="en-US" sz="3600" b="1" dirty="0"/>
              <a:t>Follow the instructions on the following slide.</a:t>
            </a:r>
            <a:endParaRPr lang="en-US" sz="3600" dirty="0"/>
          </a:p>
        </p:txBody>
      </p:sp>
    </p:spTree>
    <p:extLst>
      <p:ext uri="{BB962C8B-B14F-4D97-AF65-F5344CB8AC3E}">
        <p14:creationId xmlns:p14="http://schemas.microsoft.com/office/powerpoint/2010/main" val="1604732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2301913234"/>
              </p:ext>
            </p:extLst>
          </p:nvPr>
        </p:nvGraphicFramePr>
        <p:xfrm>
          <a:off x="1064029" y="731520"/>
          <a:ext cx="10728960" cy="5288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62939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3149848" y="480515"/>
            <a:ext cx="5892302" cy="5892302"/>
          </a:xfrm>
          <a:prstGeom prst="rect">
            <a:avLst/>
          </a:prstGeom>
        </p:spPr>
      </p:pic>
    </p:spTree>
    <p:extLst>
      <p:ext uri="{BB962C8B-B14F-4D97-AF65-F5344CB8AC3E}">
        <p14:creationId xmlns:p14="http://schemas.microsoft.com/office/powerpoint/2010/main" val="38771917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7102" y="2035046"/>
            <a:ext cx="4329039" cy="4329039"/>
          </a:xfrm>
          <a:prstGeom prst="rect">
            <a:avLst/>
          </a:prstGeom>
        </p:spPr>
      </p:pic>
      <p:sp>
        <p:nvSpPr>
          <p:cNvPr id="3" name="Title 2"/>
          <p:cNvSpPr>
            <a:spLocks noGrp="1"/>
          </p:cNvSpPr>
          <p:nvPr>
            <p:ph type="title"/>
          </p:nvPr>
        </p:nvSpPr>
        <p:spPr>
          <a:xfrm>
            <a:off x="908858" y="685800"/>
            <a:ext cx="10063941" cy="1485900"/>
          </a:xfrm>
        </p:spPr>
        <p:txBody>
          <a:bodyPr/>
          <a:lstStyle/>
          <a:p>
            <a:r>
              <a:rPr lang="en-US" dirty="0"/>
              <a:t>Habits of Grateful People</a:t>
            </a:r>
          </a:p>
        </p:txBody>
      </p:sp>
      <p:sp>
        <p:nvSpPr>
          <p:cNvPr id="4" name="Content Placeholder 3"/>
          <p:cNvSpPr>
            <a:spLocks noGrp="1"/>
          </p:cNvSpPr>
          <p:nvPr>
            <p:ph idx="1"/>
          </p:nvPr>
        </p:nvSpPr>
        <p:spPr>
          <a:xfrm>
            <a:off x="4954384" y="1679171"/>
            <a:ext cx="6018416" cy="5040790"/>
          </a:xfrm>
        </p:spPr>
        <p:txBody>
          <a:bodyPr>
            <a:normAutofit/>
          </a:bodyPr>
          <a:lstStyle/>
          <a:p>
            <a:pPr marL="0" indent="0" algn="ctr">
              <a:buNone/>
            </a:pPr>
            <a:r>
              <a:rPr lang="en-US" sz="3600" b="1" dirty="0"/>
              <a:t>Number 1: Journal</a:t>
            </a:r>
          </a:p>
          <a:p>
            <a:pPr marL="0" indent="0">
              <a:buNone/>
            </a:pPr>
            <a:r>
              <a:rPr lang="en-US" dirty="0"/>
              <a:t>I know, I know, “NO MORE WRITING!”</a:t>
            </a:r>
          </a:p>
          <a:p>
            <a:r>
              <a:rPr lang="en-US" dirty="0"/>
              <a:t>Research has shown that writing down what you’re thankful for can lead to a multitude of wellness benefits. </a:t>
            </a:r>
          </a:p>
          <a:p>
            <a:r>
              <a:rPr lang="en-US" dirty="0"/>
              <a:t>Keeping a gratitude journal can reinforce positive thoughts — something particularly helpful as the brain tends to naturally focus on what goes wrong.</a:t>
            </a:r>
          </a:p>
          <a:p>
            <a:r>
              <a:rPr lang="en-US" dirty="0"/>
              <a:t>Putting pen to paper can also help you make more progress as you work toward personal goals.</a:t>
            </a:r>
          </a:p>
          <a:p>
            <a:r>
              <a:rPr lang="en-US" dirty="0"/>
              <a:t>Simply 10 minutes a day can prove to be extremely beneficial.</a:t>
            </a:r>
          </a:p>
          <a:p>
            <a:r>
              <a:rPr lang="en-US" dirty="0"/>
              <a:t>It won’t come naturally – it is a discipline!</a:t>
            </a:r>
          </a:p>
        </p:txBody>
      </p:sp>
    </p:spTree>
    <p:extLst>
      <p:ext uri="{BB962C8B-B14F-4D97-AF65-F5344CB8AC3E}">
        <p14:creationId xmlns:p14="http://schemas.microsoft.com/office/powerpoint/2010/main" val="3358451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rotWithShape="1">
          <a:blip r:embed="rId2"/>
          <a:srcRect l="5123" r="7440" b="-1"/>
          <a:stretch/>
        </p:blipFill>
        <p:spPr>
          <a:xfrm>
            <a:off x="7612260" y="10"/>
            <a:ext cx="4579739" cy="6857990"/>
          </a:xfrm>
          <a:prstGeom prst="rect">
            <a:avLst/>
          </a:prstGeom>
        </p:spPr>
      </p:pic>
      <p:sp>
        <p:nvSpPr>
          <p:cNvPr id="5" name="Content Placeholder 4"/>
          <p:cNvSpPr>
            <a:spLocks noGrp="1"/>
          </p:cNvSpPr>
          <p:nvPr>
            <p:ph idx="1"/>
          </p:nvPr>
        </p:nvSpPr>
        <p:spPr>
          <a:xfrm>
            <a:off x="784743" y="1749287"/>
            <a:ext cx="5793475" cy="4118113"/>
          </a:xfrm>
        </p:spPr>
        <p:txBody>
          <a:bodyPr>
            <a:normAutofit/>
          </a:bodyPr>
          <a:lstStyle/>
          <a:p>
            <a:pPr marL="0" indent="0" algn="ctr">
              <a:buNone/>
            </a:pPr>
            <a:r>
              <a:rPr lang="en-US" sz="2800" b="1" dirty="0"/>
              <a:t>Number 2: Don’t Avoid the Negative</a:t>
            </a:r>
          </a:p>
          <a:p>
            <a:r>
              <a:rPr lang="en-US" sz="2800" dirty="0"/>
              <a:t>Gratitude does not come from being optimistic about everything.</a:t>
            </a:r>
          </a:p>
          <a:p>
            <a:r>
              <a:rPr lang="en-US" sz="2800" dirty="0"/>
              <a:t>Appreciation comes when you are able to look back and see how every step of the journey helps you become who you are!</a:t>
            </a:r>
          </a:p>
        </p:txBody>
      </p:sp>
    </p:spTree>
    <p:extLst>
      <p:ext uri="{BB962C8B-B14F-4D97-AF65-F5344CB8AC3E}">
        <p14:creationId xmlns:p14="http://schemas.microsoft.com/office/powerpoint/2010/main" val="2210339450"/>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11009" r="2957"/>
          <a:stretch/>
        </p:blipFill>
        <p:spPr>
          <a:xfrm>
            <a:off x="-1" y="10"/>
            <a:ext cx="4602146" cy="6857990"/>
          </a:xfrm>
          <a:prstGeom prst="rect">
            <a:avLst/>
          </a:prstGeom>
        </p:spPr>
      </p:pic>
      <p:sp>
        <p:nvSpPr>
          <p:cNvPr id="11" name="Rectangle 10"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00824" y="343593"/>
            <a:ext cx="6176776" cy="6278880"/>
          </a:xfrm>
        </p:spPr>
        <p:txBody>
          <a:bodyPr>
            <a:normAutofit/>
          </a:bodyPr>
          <a:lstStyle/>
          <a:p>
            <a:pPr marL="0" indent="0" algn="ctr">
              <a:buNone/>
            </a:pPr>
            <a:r>
              <a:rPr lang="en-US" sz="2800" b="1" dirty="0"/>
              <a:t>Three:  Spend Time with Loved Ones</a:t>
            </a:r>
          </a:p>
          <a:p>
            <a:pPr marL="0" indent="0">
              <a:buNone/>
            </a:pPr>
            <a:r>
              <a:rPr lang="en-US" sz="2800" dirty="0"/>
              <a:t>Thankful people know they didn’t get to where they are by themselves — and they make it a habit to spend time with those people who matter most. </a:t>
            </a:r>
          </a:p>
          <a:p>
            <a:pPr marL="0" indent="0">
              <a:buNone/>
            </a:pPr>
            <a:r>
              <a:rPr lang="en-US" sz="2800" dirty="0"/>
              <a:t>“Gratitude really helps us connect to other people…It actually strengthens relationships and relationships are the strongest predictors of happiness and coping with stress” (Emmons).</a:t>
            </a:r>
          </a:p>
        </p:txBody>
      </p:sp>
    </p:spTree>
    <p:extLst>
      <p:ext uri="{BB962C8B-B14F-4D97-AF65-F5344CB8AC3E}">
        <p14:creationId xmlns:p14="http://schemas.microsoft.com/office/powerpoint/2010/main" val="234865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8511" r="1" b="1"/>
          <a:stretch/>
        </p:blipFill>
        <p:spPr>
          <a:xfrm>
            <a:off x="-1" y="10"/>
            <a:ext cx="12188652" cy="6857990"/>
          </a:xfrm>
          <a:prstGeom prst="rect">
            <a:avLst/>
          </a:prstGeom>
        </p:spPr>
      </p:pic>
      <p:sp>
        <p:nvSpPr>
          <p:cNvPr id="1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095" y="376"/>
            <a:ext cx="2286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371600" y="616225"/>
            <a:ext cx="9601200" cy="5731565"/>
          </a:xfrm>
        </p:spPr>
        <p:txBody>
          <a:bodyPr>
            <a:normAutofit/>
          </a:bodyPr>
          <a:lstStyle/>
          <a:p>
            <a:pPr marL="0" indent="0" algn="ctr">
              <a:lnSpc>
                <a:spcPct val="74000"/>
              </a:lnSpc>
              <a:buNone/>
            </a:pPr>
            <a:r>
              <a:rPr lang="en-US" sz="2800" b="1" i="1" dirty="0">
                <a:solidFill>
                  <a:schemeClr val="bg2"/>
                </a:solidFill>
              </a:rPr>
              <a:t>Number 4: Mindfully</a:t>
            </a:r>
            <a:r>
              <a:rPr lang="en-US" sz="2800" b="1" dirty="0">
                <a:solidFill>
                  <a:schemeClr val="bg2"/>
                </a:solidFill>
              </a:rPr>
              <a:t> Use Social Media</a:t>
            </a:r>
          </a:p>
          <a:p>
            <a:pPr>
              <a:lnSpc>
                <a:spcPct val="74000"/>
              </a:lnSpc>
            </a:pPr>
            <a:r>
              <a:rPr lang="en-US" sz="2400" dirty="0">
                <a:solidFill>
                  <a:schemeClr val="bg2"/>
                </a:solidFill>
              </a:rPr>
              <a:t>In our plugged-in culture, it’s impossible to avoid social media altogether. However, Emmons says, thankful people mindfully take advantage of these networks. </a:t>
            </a:r>
          </a:p>
          <a:p>
            <a:pPr>
              <a:lnSpc>
                <a:spcPct val="74000"/>
              </a:lnSpc>
            </a:pPr>
            <a:r>
              <a:rPr lang="en-US" sz="2400" dirty="0">
                <a:solidFill>
                  <a:schemeClr val="bg2"/>
                </a:solidFill>
              </a:rPr>
              <a:t>“[Thankful people] use whatever cues that exist in everyday environments to trigger grateful thoughts,” he says. “Pictures and information on social media — that’s a very good way to do it.”</a:t>
            </a:r>
          </a:p>
          <a:p>
            <a:pPr>
              <a:lnSpc>
                <a:spcPct val="74000"/>
              </a:lnSpc>
            </a:pPr>
            <a:r>
              <a:rPr lang="en-US" sz="2400" dirty="0">
                <a:solidFill>
                  <a:schemeClr val="bg2"/>
                </a:solidFill>
              </a:rPr>
              <a:t>Research has found that positive thoughts shared on social media spread faster than negative — something that makes the gratitude process a lot easier when turning to the Internet. </a:t>
            </a:r>
          </a:p>
          <a:p>
            <a:pPr>
              <a:lnSpc>
                <a:spcPct val="74000"/>
              </a:lnSpc>
            </a:pPr>
            <a:r>
              <a:rPr lang="en-US" sz="2400" dirty="0">
                <a:solidFill>
                  <a:schemeClr val="bg2"/>
                </a:solidFill>
              </a:rPr>
              <a:t>Emmons suggests assembling an archive of postings on Facebook and Instagram to pull from when you need a reminder to be grateful. </a:t>
            </a:r>
          </a:p>
          <a:p>
            <a:pPr>
              <a:lnSpc>
                <a:spcPct val="74000"/>
              </a:lnSpc>
            </a:pPr>
            <a:r>
              <a:rPr lang="en-US" sz="2400" dirty="0">
                <a:solidFill>
                  <a:schemeClr val="bg2"/>
                </a:solidFill>
              </a:rPr>
              <a:t>This method will help you cue happy memories through pages that you normally visit on a daily basis. </a:t>
            </a:r>
          </a:p>
          <a:p>
            <a:pPr>
              <a:lnSpc>
                <a:spcPct val="74000"/>
              </a:lnSpc>
            </a:pPr>
            <a:r>
              <a:rPr lang="en-US" sz="2400" dirty="0">
                <a:solidFill>
                  <a:schemeClr val="bg2"/>
                </a:solidFill>
              </a:rPr>
              <a:t>“Technology and devices are criticized because you’re less connected, but if used correctly I think it can be the opposite,” Emmons said.</a:t>
            </a:r>
          </a:p>
          <a:p>
            <a:pPr>
              <a:lnSpc>
                <a:spcPct val="74000"/>
              </a:lnSpc>
            </a:pPr>
            <a:endParaRPr lang="en-US" sz="1700" dirty="0">
              <a:solidFill>
                <a:schemeClr val="bg2"/>
              </a:solidFill>
            </a:endParaRPr>
          </a:p>
        </p:txBody>
      </p:sp>
    </p:spTree>
    <p:extLst>
      <p:ext uri="{BB962C8B-B14F-4D97-AF65-F5344CB8AC3E}">
        <p14:creationId xmlns:p14="http://schemas.microsoft.com/office/powerpoint/2010/main" val="1481120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2"/>
          <a:stretch>
            <a:fillRect/>
          </a:stretch>
        </p:blipFill>
        <p:spPr>
          <a:xfrm>
            <a:off x="8252340" y="1292974"/>
            <a:ext cx="3299579" cy="4271299"/>
          </a:xfrm>
          <a:prstGeom prst="rect">
            <a:avLst/>
          </a:prstGeom>
        </p:spPr>
      </p:pic>
      <p:sp>
        <p:nvSpPr>
          <p:cNvPr id="3" name="Content Placeholder 2"/>
          <p:cNvSpPr>
            <a:spLocks noGrp="1"/>
          </p:cNvSpPr>
          <p:nvPr>
            <p:ph idx="1"/>
          </p:nvPr>
        </p:nvSpPr>
        <p:spPr>
          <a:xfrm>
            <a:off x="784743" y="1345096"/>
            <a:ext cx="5958837" cy="4522304"/>
          </a:xfrm>
        </p:spPr>
        <p:txBody>
          <a:bodyPr>
            <a:normAutofit/>
          </a:bodyPr>
          <a:lstStyle/>
          <a:p>
            <a:pPr marL="0" indent="0" algn="ctr">
              <a:buNone/>
            </a:pPr>
            <a:r>
              <a:rPr lang="en-US" sz="2800" b="1" dirty="0"/>
              <a:t>5: Know the Value of the Little Things</a:t>
            </a:r>
          </a:p>
          <a:p>
            <a:r>
              <a:rPr lang="en-US" sz="2800" dirty="0"/>
              <a:t>Small acts of kindness make a difference in a big way when it comes to cultivating gratitude.</a:t>
            </a:r>
          </a:p>
          <a:p>
            <a:r>
              <a:rPr lang="en-US" sz="2800" dirty="0"/>
              <a:t>Thankful people make it a habit to acknowledge and pay forward each bit of kindness that comes their way, whether it’s a simple compliment, help on a task or getting flowers “just because.”</a:t>
            </a:r>
          </a:p>
        </p:txBody>
      </p:sp>
    </p:spTree>
    <p:extLst>
      <p:ext uri="{BB962C8B-B14F-4D97-AF65-F5344CB8AC3E}">
        <p14:creationId xmlns:p14="http://schemas.microsoft.com/office/powerpoint/2010/main" val="1923463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title="Side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2"/>
          <a:srcRect l="11118"/>
          <a:stretch/>
        </p:blipFill>
        <p:spPr>
          <a:xfrm>
            <a:off x="-1" y="10"/>
            <a:ext cx="4373546" cy="6857990"/>
          </a:xfrm>
          <a:prstGeom prst="rect">
            <a:avLst/>
          </a:prstGeom>
        </p:spPr>
      </p:pic>
      <p:sp>
        <p:nvSpPr>
          <p:cNvPr id="3" name="Content Placeholder 2"/>
          <p:cNvSpPr>
            <a:spLocks noGrp="1"/>
          </p:cNvSpPr>
          <p:nvPr>
            <p:ph idx="1"/>
          </p:nvPr>
        </p:nvSpPr>
        <p:spPr>
          <a:xfrm>
            <a:off x="5100824" y="510209"/>
            <a:ext cx="6176776" cy="5976730"/>
          </a:xfrm>
        </p:spPr>
        <p:txBody>
          <a:bodyPr>
            <a:normAutofit/>
          </a:bodyPr>
          <a:lstStyle/>
          <a:p>
            <a:pPr marL="0" indent="0" algn="ctr">
              <a:lnSpc>
                <a:spcPct val="84000"/>
              </a:lnSpc>
              <a:buNone/>
            </a:pPr>
            <a:r>
              <a:rPr lang="en-US" sz="2400" b="1" dirty="0"/>
              <a:t>Number Six: Volunteer</a:t>
            </a:r>
            <a:endParaRPr lang="en-US" sz="1700" b="1" dirty="0"/>
          </a:p>
          <a:p>
            <a:pPr>
              <a:lnSpc>
                <a:spcPct val="84000"/>
              </a:lnSpc>
            </a:pPr>
            <a:r>
              <a:rPr lang="en-US" i="1" dirty="0"/>
              <a:t>Everyone</a:t>
            </a:r>
            <a:r>
              <a:rPr lang="en-US" dirty="0"/>
              <a:t> needs a little help sometimes — and grateful people know there’s no other way to acknowledge this than by paying it forward.</a:t>
            </a:r>
          </a:p>
          <a:p>
            <a:pPr lvl="1">
              <a:lnSpc>
                <a:spcPct val="84000"/>
              </a:lnSpc>
            </a:pPr>
            <a:r>
              <a:rPr lang="en-US" dirty="0"/>
              <a:t>…those who volunteer often feel grateful for the experience to give back. “Since service to others helped them to ﬁnd their own inner spirituality, they were grateful for the opportunity to serve…” (Emmons).</a:t>
            </a:r>
          </a:p>
          <a:p>
            <a:pPr>
              <a:lnSpc>
                <a:spcPct val="84000"/>
              </a:lnSpc>
            </a:pPr>
            <a:r>
              <a:rPr lang="en-US" dirty="0"/>
              <a:t>As recent research published in BMC Public Health points out, volunteering can result in lower feelings of depression and increased overall well-being. </a:t>
            </a:r>
          </a:p>
          <a:p>
            <a:pPr>
              <a:lnSpc>
                <a:spcPct val="84000"/>
              </a:lnSpc>
            </a:pPr>
            <a:r>
              <a:rPr lang="en-US" dirty="0"/>
              <a:t>Examine your own talents and use them to help others.</a:t>
            </a:r>
          </a:p>
          <a:p>
            <a:pPr>
              <a:lnSpc>
                <a:spcPct val="84000"/>
              </a:lnSpc>
            </a:pPr>
            <a:r>
              <a:rPr lang="en-US" dirty="0"/>
              <a:t>Remember that people become more grateful as givers rather than receivers.</a:t>
            </a:r>
          </a:p>
          <a:p>
            <a:pPr>
              <a:lnSpc>
                <a:spcPct val="84000"/>
              </a:lnSpc>
            </a:pPr>
            <a:endParaRPr lang="en-US" sz="1700" dirty="0"/>
          </a:p>
        </p:txBody>
      </p:sp>
    </p:spTree>
    <p:extLst>
      <p:ext uri="{BB962C8B-B14F-4D97-AF65-F5344CB8AC3E}">
        <p14:creationId xmlns:p14="http://schemas.microsoft.com/office/powerpoint/2010/main" val="31787637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title="Background Shape"/>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title="Divider Ba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p:cNvPicPr>
            <a:picLocks noChangeAspect="1"/>
          </p:cNvPicPr>
          <p:nvPr/>
        </p:nvPicPr>
        <p:blipFill>
          <a:blip r:embed="rId2"/>
          <a:stretch>
            <a:fillRect/>
          </a:stretch>
        </p:blipFill>
        <p:spPr>
          <a:xfrm>
            <a:off x="6167683" y="741296"/>
            <a:ext cx="5384074" cy="5384074"/>
          </a:xfrm>
          <a:prstGeom prst="rect">
            <a:avLst/>
          </a:prstGeom>
        </p:spPr>
      </p:pic>
      <p:sp>
        <p:nvSpPr>
          <p:cNvPr id="3" name="Content Placeholder 2"/>
          <p:cNvSpPr>
            <a:spLocks noGrp="1"/>
          </p:cNvSpPr>
          <p:nvPr>
            <p:ph idx="1"/>
          </p:nvPr>
        </p:nvSpPr>
        <p:spPr>
          <a:xfrm>
            <a:off x="640081" y="354676"/>
            <a:ext cx="4010296" cy="6225027"/>
          </a:xfrm>
        </p:spPr>
        <p:txBody>
          <a:bodyPr>
            <a:normAutofit fontScale="92500"/>
          </a:bodyPr>
          <a:lstStyle/>
          <a:p>
            <a:pPr marL="0" indent="0" algn="ctr">
              <a:buNone/>
            </a:pPr>
            <a:r>
              <a:rPr lang="en-US" sz="2400" b="1" dirty="0">
                <a:solidFill>
                  <a:srgbClr val="191B0E"/>
                </a:solidFill>
              </a:rPr>
              <a:t>Number 7: Get Moving!</a:t>
            </a:r>
            <a:endParaRPr lang="en-US" b="1" dirty="0">
              <a:solidFill>
                <a:srgbClr val="191B0E"/>
              </a:solidFill>
            </a:endParaRPr>
          </a:p>
          <a:p>
            <a:r>
              <a:rPr lang="en-US" sz="2400" dirty="0">
                <a:solidFill>
                  <a:srgbClr val="191B0E"/>
                </a:solidFill>
              </a:rPr>
              <a:t>They may not seem similar, but gratitude and fitness can go hand-in-hand. </a:t>
            </a:r>
          </a:p>
          <a:p>
            <a:pPr lvl="1"/>
            <a:r>
              <a:rPr lang="en-US" sz="2400" dirty="0">
                <a:solidFill>
                  <a:srgbClr val="191B0E"/>
                </a:solidFill>
              </a:rPr>
              <a:t>“…people who practice gratitude also engage in more exercise…”</a:t>
            </a:r>
          </a:p>
          <a:p>
            <a:r>
              <a:rPr lang="en-US" sz="2400" dirty="0">
                <a:solidFill>
                  <a:srgbClr val="191B0E"/>
                </a:solidFill>
              </a:rPr>
              <a:t>Exercising has been proven to</a:t>
            </a:r>
          </a:p>
          <a:p>
            <a:pPr lvl="1"/>
            <a:r>
              <a:rPr lang="en-US" sz="2400" dirty="0">
                <a:solidFill>
                  <a:srgbClr val="191B0E"/>
                </a:solidFill>
              </a:rPr>
              <a:t>clear your mind and </a:t>
            </a:r>
          </a:p>
          <a:p>
            <a:pPr lvl="1"/>
            <a:r>
              <a:rPr lang="en-US" sz="2400" dirty="0">
                <a:solidFill>
                  <a:srgbClr val="191B0E"/>
                </a:solidFill>
              </a:rPr>
              <a:t>reduce stress…</a:t>
            </a:r>
          </a:p>
          <a:p>
            <a:r>
              <a:rPr lang="en-US" sz="2400" dirty="0">
                <a:solidFill>
                  <a:srgbClr val="191B0E"/>
                </a:solidFill>
              </a:rPr>
              <a:t>Thankful people who move their feet experience an overall healthier mind and body, therefore making gratitude one of the best medicines.</a:t>
            </a:r>
          </a:p>
          <a:p>
            <a:endParaRPr lang="en-US" sz="1400" dirty="0">
              <a:solidFill>
                <a:srgbClr val="191B0E"/>
              </a:solidFill>
            </a:endParaRPr>
          </a:p>
        </p:txBody>
      </p:sp>
    </p:spTree>
    <p:extLst>
      <p:ext uri="{BB962C8B-B14F-4D97-AF65-F5344CB8AC3E}">
        <p14:creationId xmlns:p14="http://schemas.microsoft.com/office/powerpoint/2010/main" val="10192177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108</TotalTime>
  <Words>491</Words>
  <Application>Microsoft Office PowerPoint</Application>
  <PresentationFormat>Custom</PresentationFormat>
  <Paragraphs>54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Crop</vt:lpstr>
      <vt:lpstr>How Grateful Are you?</vt:lpstr>
      <vt:lpstr>PowerPoint Presentation</vt:lpstr>
      <vt:lpstr>Habits of Grateful People</vt:lpstr>
      <vt:lpstr>PowerPoint Presentation</vt:lpstr>
      <vt:lpstr>PowerPoint Presentation</vt:lpstr>
      <vt:lpstr>PowerPoint Presentation</vt:lpstr>
      <vt:lpstr>PowerPoint Presentation</vt:lpstr>
      <vt:lpstr>PowerPoint Presentation</vt:lpstr>
      <vt:lpstr>PowerPoint Presentation</vt:lpstr>
      <vt:lpstr>Activity </vt:lpstr>
      <vt:lpstr>Being Grateful and Appreciative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Being Grateful and Appreciative</dc:title>
  <dc:creator>Christy Boas</dc:creator>
  <cp:lastModifiedBy>Windows User</cp:lastModifiedBy>
  <cp:revision>8</cp:revision>
  <dcterms:created xsi:type="dcterms:W3CDTF">2017-03-19T19:39:05Z</dcterms:created>
  <dcterms:modified xsi:type="dcterms:W3CDTF">2017-03-20T14:18:34Z</dcterms:modified>
</cp:coreProperties>
</file>