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87" r:id="rId2"/>
    <p:sldId id="329" r:id="rId3"/>
    <p:sldId id="284" r:id="rId4"/>
    <p:sldId id="331" r:id="rId5"/>
    <p:sldId id="332" r:id="rId6"/>
    <p:sldId id="33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varScale="1">
        <p:scale>
          <a:sx n="86" d="100"/>
          <a:sy n="86" d="100"/>
        </p:scale>
        <p:origin x="66" y="1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C2A3E-8EA1-4E76-B516-6FC619D367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9CFAF6-713E-4D43-974B-83199C3BBC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9C88F2-F720-4273-81DF-A20EB24A65ED}"/>
              </a:ext>
            </a:extLst>
          </p:cNvPr>
          <p:cNvSpPr>
            <a:spLocks noGrp="1"/>
          </p:cNvSpPr>
          <p:nvPr>
            <p:ph type="dt" sz="half" idx="10"/>
          </p:nvPr>
        </p:nvSpPr>
        <p:spPr/>
        <p:txBody>
          <a:bodyPr/>
          <a:lstStyle/>
          <a:p>
            <a:fld id="{CAAE3584-3003-4A2B-B29B-AA0CE18A7CED}" type="datetimeFigureOut">
              <a:rPr lang="en-US" smtClean="0"/>
              <a:t>5/1/2019</a:t>
            </a:fld>
            <a:endParaRPr lang="en-US"/>
          </a:p>
        </p:txBody>
      </p:sp>
      <p:sp>
        <p:nvSpPr>
          <p:cNvPr id="5" name="Footer Placeholder 4">
            <a:extLst>
              <a:ext uri="{FF2B5EF4-FFF2-40B4-BE49-F238E27FC236}">
                <a16:creationId xmlns:a16="http://schemas.microsoft.com/office/drawing/2014/main" id="{F2E493F5-689D-430C-9E39-ED8CD57D51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003BFE-AE13-4FBB-BCC4-30D2AFD88FFB}"/>
              </a:ext>
            </a:extLst>
          </p:cNvPr>
          <p:cNvSpPr>
            <a:spLocks noGrp="1"/>
          </p:cNvSpPr>
          <p:nvPr>
            <p:ph type="sldNum" sz="quarter" idx="12"/>
          </p:nvPr>
        </p:nvSpPr>
        <p:spPr/>
        <p:txBody>
          <a:bodyPr/>
          <a:lstStyle/>
          <a:p>
            <a:fld id="{5268F973-AC09-4A07-8855-126AA695AFCF}" type="slidenum">
              <a:rPr lang="en-US" smtClean="0"/>
              <a:t>‹#›</a:t>
            </a:fld>
            <a:endParaRPr lang="en-US"/>
          </a:p>
        </p:txBody>
      </p:sp>
    </p:spTree>
    <p:extLst>
      <p:ext uri="{BB962C8B-B14F-4D97-AF65-F5344CB8AC3E}">
        <p14:creationId xmlns:p14="http://schemas.microsoft.com/office/powerpoint/2010/main" val="1528498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9BA45-3C5C-432F-8A1C-74B64EFD470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B3E304-DC31-4F11-956B-28A3EE13D04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564C71-8098-49EF-95C9-FB4C4854B347}"/>
              </a:ext>
            </a:extLst>
          </p:cNvPr>
          <p:cNvSpPr>
            <a:spLocks noGrp="1"/>
          </p:cNvSpPr>
          <p:nvPr>
            <p:ph type="dt" sz="half" idx="10"/>
          </p:nvPr>
        </p:nvSpPr>
        <p:spPr/>
        <p:txBody>
          <a:bodyPr/>
          <a:lstStyle/>
          <a:p>
            <a:fld id="{CAAE3584-3003-4A2B-B29B-AA0CE18A7CED}" type="datetimeFigureOut">
              <a:rPr lang="en-US" smtClean="0"/>
              <a:t>5/1/2019</a:t>
            </a:fld>
            <a:endParaRPr lang="en-US"/>
          </a:p>
        </p:txBody>
      </p:sp>
      <p:sp>
        <p:nvSpPr>
          <p:cNvPr id="5" name="Footer Placeholder 4">
            <a:extLst>
              <a:ext uri="{FF2B5EF4-FFF2-40B4-BE49-F238E27FC236}">
                <a16:creationId xmlns:a16="http://schemas.microsoft.com/office/drawing/2014/main" id="{6E06DE8D-ED75-4DDE-8A74-D929ED0C9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7B579A-DD56-4F12-9B4F-B6F9397025D5}"/>
              </a:ext>
            </a:extLst>
          </p:cNvPr>
          <p:cNvSpPr>
            <a:spLocks noGrp="1"/>
          </p:cNvSpPr>
          <p:nvPr>
            <p:ph type="sldNum" sz="quarter" idx="12"/>
          </p:nvPr>
        </p:nvSpPr>
        <p:spPr/>
        <p:txBody>
          <a:bodyPr/>
          <a:lstStyle/>
          <a:p>
            <a:fld id="{5268F973-AC09-4A07-8855-126AA695AFCF}" type="slidenum">
              <a:rPr lang="en-US" smtClean="0"/>
              <a:t>‹#›</a:t>
            </a:fld>
            <a:endParaRPr lang="en-US"/>
          </a:p>
        </p:txBody>
      </p:sp>
    </p:spTree>
    <p:extLst>
      <p:ext uri="{BB962C8B-B14F-4D97-AF65-F5344CB8AC3E}">
        <p14:creationId xmlns:p14="http://schemas.microsoft.com/office/powerpoint/2010/main" val="3205922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22DBE1-A5E8-4E5F-A65F-16F92FE979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EB61D3-F934-4791-AC55-FD621E12A0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3A717C-835E-430A-934B-1D1A3C7BD269}"/>
              </a:ext>
            </a:extLst>
          </p:cNvPr>
          <p:cNvSpPr>
            <a:spLocks noGrp="1"/>
          </p:cNvSpPr>
          <p:nvPr>
            <p:ph type="dt" sz="half" idx="10"/>
          </p:nvPr>
        </p:nvSpPr>
        <p:spPr/>
        <p:txBody>
          <a:bodyPr/>
          <a:lstStyle/>
          <a:p>
            <a:fld id="{CAAE3584-3003-4A2B-B29B-AA0CE18A7CED}" type="datetimeFigureOut">
              <a:rPr lang="en-US" smtClean="0"/>
              <a:t>5/1/2019</a:t>
            </a:fld>
            <a:endParaRPr lang="en-US"/>
          </a:p>
        </p:txBody>
      </p:sp>
      <p:sp>
        <p:nvSpPr>
          <p:cNvPr id="5" name="Footer Placeholder 4">
            <a:extLst>
              <a:ext uri="{FF2B5EF4-FFF2-40B4-BE49-F238E27FC236}">
                <a16:creationId xmlns:a16="http://schemas.microsoft.com/office/drawing/2014/main" id="{AFC2D7F1-BEA8-49FF-B93C-77B1F3B8A4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DAEFFA-C018-442C-B6F8-DFB8D3997571}"/>
              </a:ext>
            </a:extLst>
          </p:cNvPr>
          <p:cNvSpPr>
            <a:spLocks noGrp="1"/>
          </p:cNvSpPr>
          <p:nvPr>
            <p:ph type="sldNum" sz="quarter" idx="12"/>
          </p:nvPr>
        </p:nvSpPr>
        <p:spPr/>
        <p:txBody>
          <a:bodyPr/>
          <a:lstStyle/>
          <a:p>
            <a:fld id="{5268F973-AC09-4A07-8855-126AA695AFCF}" type="slidenum">
              <a:rPr lang="en-US" smtClean="0"/>
              <a:t>‹#›</a:t>
            </a:fld>
            <a:endParaRPr lang="en-US"/>
          </a:p>
        </p:txBody>
      </p:sp>
    </p:spTree>
    <p:extLst>
      <p:ext uri="{BB962C8B-B14F-4D97-AF65-F5344CB8AC3E}">
        <p14:creationId xmlns:p14="http://schemas.microsoft.com/office/powerpoint/2010/main" val="3789565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25E35-121D-4C83-97EA-BBC40F5700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D51321-E73A-4154-9195-F8A4692FE9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D5CB6E-0171-45A6-8582-DEC26B8493D2}"/>
              </a:ext>
            </a:extLst>
          </p:cNvPr>
          <p:cNvSpPr>
            <a:spLocks noGrp="1"/>
          </p:cNvSpPr>
          <p:nvPr>
            <p:ph type="dt" sz="half" idx="10"/>
          </p:nvPr>
        </p:nvSpPr>
        <p:spPr/>
        <p:txBody>
          <a:bodyPr/>
          <a:lstStyle/>
          <a:p>
            <a:fld id="{CAAE3584-3003-4A2B-B29B-AA0CE18A7CED}" type="datetimeFigureOut">
              <a:rPr lang="en-US" smtClean="0"/>
              <a:t>5/1/2019</a:t>
            </a:fld>
            <a:endParaRPr lang="en-US"/>
          </a:p>
        </p:txBody>
      </p:sp>
      <p:sp>
        <p:nvSpPr>
          <p:cNvPr id="5" name="Footer Placeholder 4">
            <a:extLst>
              <a:ext uri="{FF2B5EF4-FFF2-40B4-BE49-F238E27FC236}">
                <a16:creationId xmlns:a16="http://schemas.microsoft.com/office/drawing/2014/main" id="{CDA2AEE9-0472-4A26-9730-39780B5BFE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DE7985-3E00-42B7-9642-F69D4E6231C4}"/>
              </a:ext>
            </a:extLst>
          </p:cNvPr>
          <p:cNvSpPr>
            <a:spLocks noGrp="1"/>
          </p:cNvSpPr>
          <p:nvPr>
            <p:ph type="sldNum" sz="quarter" idx="12"/>
          </p:nvPr>
        </p:nvSpPr>
        <p:spPr/>
        <p:txBody>
          <a:bodyPr/>
          <a:lstStyle/>
          <a:p>
            <a:fld id="{5268F973-AC09-4A07-8855-126AA695AFCF}" type="slidenum">
              <a:rPr lang="en-US" smtClean="0"/>
              <a:t>‹#›</a:t>
            </a:fld>
            <a:endParaRPr lang="en-US"/>
          </a:p>
        </p:txBody>
      </p:sp>
    </p:spTree>
    <p:extLst>
      <p:ext uri="{BB962C8B-B14F-4D97-AF65-F5344CB8AC3E}">
        <p14:creationId xmlns:p14="http://schemas.microsoft.com/office/powerpoint/2010/main" val="3866083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53B8D-2B67-4471-B933-6E8DA5EC7D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E50637E-244C-4475-9C1C-EA46FC6948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DB13A8-2496-4D8E-98F0-086E57642470}"/>
              </a:ext>
            </a:extLst>
          </p:cNvPr>
          <p:cNvSpPr>
            <a:spLocks noGrp="1"/>
          </p:cNvSpPr>
          <p:nvPr>
            <p:ph type="dt" sz="half" idx="10"/>
          </p:nvPr>
        </p:nvSpPr>
        <p:spPr/>
        <p:txBody>
          <a:bodyPr/>
          <a:lstStyle/>
          <a:p>
            <a:fld id="{CAAE3584-3003-4A2B-B29B-AA0CE18A7CED}" type="datetimeFigureOut">
              <a:rPr lang="en-US" smtClean="0"/>
              <a:t>5/1/2019</a:t>
            </a:fld>
            <a:endParaRPr lang="en-US"/>
          </a:p>
        </p:txBody>
      </p:sp>
      <p:sp>
        <p:nvSpPr>
          <p:cNvPr id="5" name="Footer Placeholder 4">
            <a:extLst>
              <a:ext uri="{FF2B5EF4-FFF2-40B4-BE49-F238E27FC236}">
                <a16:creationId xmlns:a16="http://schemas.microsoft.com/office/drawing/2014/main" id="{FBEDFDE7-9DEB-4920-9271-0B379F17D4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582C5B-4B41-4D54-8AAD-985B3896B3BE}"/>
              </a:ext>
            </a:extLst>
          </p:cNvPr>
          <p:cNvSpPr>
            <a:spLocks noGrp="1"/>
          </p:cNvSpPr>
          <p:nvPr>
            <p:ph type="sldNum" sz="quarter" idx="12"/>
          </p:nvPr>
        </p:nvSpPr>
        <p:spPr/>
        <p:txBody>
          <a:bodyPr/>
          <a:lstStyle/>
          <a:p>
            <a:fld id="{5268F973-AC09-4A07-8855-126AA695AFCF}" type="slidenum">
              <a:rPr lang="en-US" smtClean="0"/>
              <a:t>‹#›</a:t>
            </a:fld>
            <a:endParaRPr lang="en-US"/>
          </a:p>
        </p:txBody>
      </p:sp>
    </p:spTree>
    <p:extLst>
      <p:ext uri="{BB962C8B-B14F-4D97-AF65-F5344CB8AC3E}">
        <p14:creationId xmlns:p14="http://schemas.microsoft.com/office/powerpoint/2010/main" val="3264836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7D295-B3CC-4133-953D-601D9CEDC9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656557-EA16-4436-81CA-972C5C851C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C30F4F-3FAA-4C2F-9653-46A1A27A4F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242B3E-2BCC-4303-B2B5-90BC5888C793}"/>
              </a:ext>
            </a:extLst>
          </p:cNvPr>
          <p:cNvSpPr>
            <a:spLocks noGrp="1"/>
          </p:cNvSpPr>
          <p:nvPr>
            <p:ph type="dt" sz="half" idx="10"/>
          </p:nvPr>
        </p:nvSpPr>
        <p:spPr/>
        <p:txBody>
          <a:bodyPr/>
          <a:lstStyle/>
          <a:p>
            <a:fld id="{CAAE3584-3003-4A2B-B29B-AA0CE18A7CED}" type="datetimeFigureOut">
              <a:rPr lang="en-US" smtClean="0"/>
              <a:t>5/1/2019</a:t>
            </a:fld>
            <a:endParaRPr lang="en-US"/>
          </a:p>
        </p:txBody>
      </p:sp>
      <p:sp>
        <p:nvSpPr>
          <p:cNvPr id="6" name="Footer Placeholder 5">
            <a:extLst>
              <a:ext uri="{FF2B5EF4-FFF2-40B4-BE49-F238E27FC236}">
                <a16:creationId xmlns:a16="http://schemas.microsoft.com/office/drawing/2014/main" id="{4C22ABAA-FAF5-41C3-BCD9-A1746C4ABD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2E579D-4E0B-4BAA-A9CC-99557EC42387}"/>
              </a:ext>
            </a:extLst>
          </p:cNvPr>
          <p:cNvSpPr>
            <a:spLocks noGrp="1"/>
          </p:cNvSpPr>
          <p:nvPr>
            <p:ph type="sldNum" sz="quarter" idx="12"/>
          </p:nvPr>
        </p:nvSpPr>
        <p:spPr/>
        <p:txBody>
          <a:bodyPr/>
          <a:lstStyle/>
          <a:p>
            <a:fld id="{5268F973-AC09-4A07-8855-126AA695AFCF}" type="slidenum">
              <a:rPr lang="en-US" smtClean="0"/>
              <a:t>‹#›</a:t>
            </a:fld>
            <a:endParaRPr lang="en-US"/>
          </a:p>
        </p:txBody>
      </p:sp>
    </p:spTree>
    <p:extLst>
      <p:ext uri="{BB962C8B-B14F-4D97-AF65-F5344CB8AC3E}">
        <p14:creationId xmlns:p14="http://schemas.microsoft.com/office/powerpoint/2010/main" val="2004790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39D28-5E30-4E52-9823-81BA42BDAAB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0CF9C1-B89F-468D-B282-588C384103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C0ACF8-DA05-47E8-AA1B-FD715172C3B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6E10E8C-972D-4AAD-A82C-84F6C35F99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162EA2-E7E2-4001-A34F-6305A68A4D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189D1A-407D-4602-809F-142189DC53B0}"/>
              </a:ext>
            </a:extLst>
          </p:cNvPr>
          <p:cNvSpPr>
            <a:spLocks noGrp="1"/>
          </p:cNvSpPr>
          <p:nvPr>
            <p:ph type="dt" sz="half" idx="10"/>
          </p:nvPr>
        </p:nvSpPr>
        <p:spPr/>
        <p:txBody>
          <a:bodyPr/>
          <a:lstStyle/>
          <a:p>
            <a:fld id="{CAAE3584-3003-4A2B-B29B-AA0CE18A7CED}" type="datetimeFigureOut">
              <a:rPr lang="en-US" smtClean="0"/>
              <a:t>5/1/2019</a:t>
            </a:fld>
            <a:endParaRPr lang="en-US"/>
          </a:p>
        </p:txBody>
      </p:sp>
      <p:sp>
        <p:nvSpPr>
          <p:cNvPr id="8" name="Footer Placeholder 7">
            <a:extLst>
              <a:ext uri="{FF2B5EF4-FFF2-40B4-BE49-F238E27FC236}">
                <a16:creationId xmlns:a16="http://schemas.microsoft.com/office/drawing/2014/main" id="{0EA6C964-16F6-469A-87ED-5CB76D6329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7DF685-FBB4-473B-8D32-B1AB3C7DABE7}"/>
              </a:ext>
            </a:extLst>
          </p:cNvPr>
          <p:cNvSpPr>
            <a:spLocks noGrp="1"/>
          </p:cNvSpPr>
          <p:nvPr>
            <p:ph type="sldNum" sz="quarter" idx="12"/>
          </p:nvPr>
        </p:nvSpPr>
        <p:spPr/>
        <p:txBody>
          <a:bodyPr/>
          <a:lstStyle/>
          <a:p>
            <a:fld id="{5268F973-AC09-4A07-8855-126AA695AFCF}" type="slidenum">
              <a:rPr lang="en-US" smtClean="0"/>
              <a:t>‹#›</a:t>
            </a:fld>
            <a:endParaRPr lang="en-US"/>
          </a:p>
        </p:txBody>
      </p:sp>
    </p:spTree>
    <p:extLst>
      <p:ext uri="{BB962C8B-B14F-4D97-AF65-F5344CB8AC3E}">
        <p14:creationId xmlns:p14="http://schemas.microsoft.com/office/powerpoint/2010/main" val="3544593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59B4A-AB72-47E6-8A1D-AF5F34C3CB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A434BC4-898B-4952-9913-A14E8775AA61}"/>
              </a:ext>
            </a:extLst>
          </p:cNvPr>
          <p:cNvSpPr>
            <a:spLocks noGrp="1"/>
          </p:cNvSpPr>
          <p:nvPr>
            <p:ph type="dt" sz="half" idx="10"/>
          </p:nvPr>
        </p:nvSpPr>
        <p:spPr/>
        <p:txBody>
          <a:bodyPr/>
          <a:lstStyle/>
          <a:p>
            <a:fld id="{CAAE3584-3003-4A2B-B29B-AA0CE18A7CED}" type="datetimeFigureOut">
              <a:rPr lang="en-US" smtClean="0"/>
              <a:t>5/1/2019</a:t>
            </a:fld>
            <a:endParaRPr lang="en-US"/>
          </a:p>
        </p:txBody>
      </p:sp>
      <p:sp>
        <p:nvSpPr>
          <p:cNvPr id="4" name="Footer Placeholder 3">
            <a:extLst>
              <a:ext uri="{FF2B5EF4-FFF2-40B4-BE49-F238E27FC236}">
                <a16:creationId xmlns:a16="http://schemas.microsoft.com/office/drawing/2014/main" id="{12B5F0EF-6B7D-4F52-AA5E-D3A85B5C4A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3A96B9-17C8-4277-B195-B46BABB47F79}"/>
              </a:ext>
            </a:extLst>
          </p:cNvPr>
          <p:cNvSpPr>
            <a:spLocks noGrp="1"/>
          </p:cNvSpPr>
          <p:nvPr>
            <p:ph type="sldNum" sz="quarter" idx="12"/>
          </p:nvPr>
        </p:nvSpPr>
        <p:spPr/>
        <p:txBody>
          <a:bodyPr/>
          <a:lstStyle/>
          <a:p>
            <a:fld id="{5268F973-AC09-4A07-8855-126AA695AFCF}" type="slidenum">
              <a:rPr lang="en-US" smtClean="0"/>
              <a:t>‹#›</a:t>
            </a:fld>
            <a:endParaRPr lang="en-US"/>
          </a:p>
        </p:txBody>
      </p:sp>
    </p:spTree>
    <p:extLst>
      <p:ext uri="{BB962C8B-B14F-4D97-AF65-F5344CB8AC3E}">
        <p14:creationId xmlns:p14="http://schemas.microsoft.com/office/powerpoint/2010/main" val="2666767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D70414-47E2-4B29-8D14-5DC000476090}"/>
              </a:ext>
            </a:extLst>
          </p:cNvPr>
          <p:cNvSpPr>
            <a:spLocks noGrp="1"/>
          </p:cNvSpPr>
          <p:nvPr>
            <p:ph type="dt" sz="half" idx="10"/>
          </p:nvPr>
        </p:nvSpPr>
        <p:spPr/>
        <p:txBody>
          <a:bodyPr/>
          <a:lstStyle/>
          <a:p>
            <a:fld id="{CAAE3584-3003-4A2B-B29B-AA0CE18A7CED}" type="datetimeFigureOut">
              <a:rPr lang="en-US" smtClean="0"/>
              <a:t>5/1/2019</a:t>
            </a:fld>
            <a:endParaRPr lang="en-US"/>
          </a:p>
        </p:txBody>
      </p:sp>
      <p:sp>
        <p:nvSpPr>
          <p:cNvPr id="3" name="Footer Placeholder 2">
            <a:extLst>
              <a:ext uri="{FF2B5EF4-FFF2-40B4-BE49-F238E27FC236}">
                <a16:creationId xmlns:a16="http://schemas.microsoft.com/office/drawing/2014/main" id="{492C5EEB-D069-462C-8376-F8AC22BF8AA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A16C212-0E98-4A5D-9C31-8138F02CC4C1}"/>
              </a:ext>
            </a:extLst>
          </p:cNvPr>
          <p:cNvSpPr>
            <a:spLocks noGrp="1"/>
          </p:cNvSpPr>
          <p:nvPr>
            <p:ph type="sldNum" sz="quarter" idx="12"/>
          </p:nvPr>
        </p:nvSpPr>
        <p:spPr/>
        <p:txBody>
          <a:bodyPr/>
          <a:lstStyle/>
          <a:p>
            <a:fld id="{5268F973-AC09-4A07-8855-126AA695AFCF}" type="slidenum">
              <a:rPr lang="en-US" smtClean="0"/>
              <a:t>‹#›</a:t>
            </a:fld>
            <a:endParaRPr lang="en-US"/>
          </a:p>
        </p:txBody>
      </p:sp>
    </p:spTree>
    <p:extLst>
      <p:ext uri="{BB962C8B-B14F-4D97-AF65-F5344CB8AC3E}">
        <p14:creationId xmlns:p14="http://schemas.microsoft.com/office/powerpoint/2010/main" val="3242981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E5002-9285-423A-AD67-817C531FFD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8D3BC3-D39E-4309-85C9-1C0219A59B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B6003F-7810-4E60-94BF-5185E97106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3D80F4-F50C-4D70-8458-62DDB610C7BE}"/>
              </a:ext>
            </a:extLst>
          </p:cNvPr>
          <p:cNvSpPr>
            <a:spLocks noGrp="1"/>
          </p:cNvSpPr>
          <p:nvPr>
            <p:ph type="dt" sz="half" idx="10"/>
          </p:nvPr>
        </p:nvSpPr>
        <p:spPr/>
        <p:txBody>
          <a:bodyPr/>
          <a:lstStyle/>
          <a:p>
            <a:fld id="{CAAE3584-3003-4A2B-B29B-AA0CE18A7CED}" type="datetimeFigureOut">
              <a:rPr lang="en-US" smtClean="0"/>
              <a:t>5/1/2019</a:t>
            </a:fld>
            <a:endParaRPr lang="en-US"/>
          </a:p>
        </p:txBody>
      </p:sp>
      <p:sp>
        <p:nvSpPr>
          <p:cNvPr id="6" name="Footer Placeholder 5">
            <a:extLst>
              <a:ext uri="{FF2B5EF4-FFF2-40B4-BE49-F238E27FC236}">
                <a16:creationId xmlns:a16="http://schemas.microsoft.com/office/drawing/2014/main" id="{CFEF579D-5511-419F-A2A4-52EF27A708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34A493-C1DD-4D33-AECD-5FF87BA6A4C8}"/>
              </a:ext>
            </a:extLst>
          </p:cNvPr>
          <p:cNvSpPr>
            <a:spLocks noGrp="1"/>
          </p:cNvSpPr>
          <p:nvPr>
            <p:ph type="sldNum" sz="quarter" idx="12"/>
          </p:nvPr>
        </p:nvSpPr>
        <p:spPr/>
        <p:txBody>
          <a:bodyPr/>
          <a:lstStyle/>
          <a:p>
            <a:fld id="{5268F973-AC09-4A07-8855-126AA695AFCF}" type="slidenum">
              <a:rPr lang="en-US" smtClean="0"/>
              <a:t>‹#›</a:t>
            </a:fld>
            <a:endParaRPr lang="en-US"/>
          </a:p>
        </p:txBody>
      </p:sp>
    </p:spTree>
    <p:extLst>
      <p:ext uri="{BB962C8B-B14F-4D97-AF65-F5344CB8AC3E}">
        <p14:creationId xmlns:p14="http://schemas.microsoft.com/office/powerpoint/2010/main" val="126397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673FA-4688-4A4C-8E02-AF8ADDDD8A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C2EE04-A539-4773-8606-54FC5AC0FB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2C1BF5F-1ECD-4C8E-B816-C57DC81867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B7C305-8213-44FB-9C6E-EB252D90ED92}"/>
              </a:ext>
            </a:extLst>
          </p:cNvPr>
          <p:cNvSpPr>
            <a:spLocks noGrp="1"/>
          </p:cNvSpPr>
          <p:nvPr>
            <p:ph type="dt" sz="half" idx="10"/>
          </p:nvPr>
        </p:nvSpPr>
        <p:spPr/>
        <p:txBody>
          <a:bodyPr/>
          <a:lstStyle/>
          <a:p>
            <a:fld id="{CAAE3584-3003-4A2B-B29B-AA0CE18A7CED}" type="datetimeFigureOut">
              <a:rPr lang="en-US" smtClean="0"/>
              <a:t>5/1/2019</a:t>
            </a:fld>
            <a:endParaRPr lang="en-US"/>
          </a:p>
        </p:txBody>
      </p:sp>
      <p:sp>
        <p:nvSpPr>
          <p:cNvPr id="6" name="Footer Placeholder 5">
            <a:extLst>
              <a:ext uri="{FF2B5EF4-FFF2-40B4-BE49-F238E27FC236}">
                <a16:creationId xmlns:a16="http://schemas.microsoft.com/office/drawing/2014/main" id="{543EEFD4-E22A-463B-BE8C-5E905740C4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6B9181-B778-4BD9-B4BD-1F034F669493}"/>
              </a:ext>
            </a:extLst>
          </p:cNvPr>
          <p:cNvSpPr>
            <a:spLocks noGrp="1"/>
          </p:cNvSpPr>
          <p:nvPr>
            <p:ph type="sldNum" sz="quarter" idx="12"/>
          </p:nvPr>
        </p:nvSpPr>
        <p:spPr/>
        <p:txBody>
          <a:bodyPr/>
          <a:lstStyle/>
          <a:p>
            <a:fld id="{5268F973-AC09-4A07-8855-126AA695AFCF}" type="slidenum">
              <a:rPr lang="en-US" smtClean="0"/>
              <a:t>‹#›</a:t>
            </a:fld>
            <a:endParaRPr lang="en-US"/>
          </a:p>
        </p:txBody>
      </p:sp>
    </p:spTree>
    <p:extLst>
      <p:ext uri="{BB962C8B-B14F-4D97-AF65-F5344CB8AC3E}">
        <p14:creationId xmlns:p14="http://schemas.microsoft.com/office/powerpoint/2010/main" val="3862099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804435-7ABF-44CE-9132-3B20CB8FD5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C2EF6E-BFB2-4E71-B276-C39F20EA5C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4AEEBC-C461-4BEF-9A81-18914EF63D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E3584-3003-4A2B-B29B-AA0CE18A7CED}" type="datetimeFigureOut">
              <a:rPr lang="en-US" smtClean="0"/>
              <a:t>5/1/2019</a:t>
            </a:fld>
            <a:endParaRPr lang="en-US"/>
          </a:p>
        </p:txBody>
      </p:sp>
      <p:sp>
        <p:nvSpPr>
          <p:cNvPr id="5" name="Footer Placeholder 4">
            <a:extLst>
              <a:ext uri="{FF2B5EF4-FFF2-40B4-BE49-F238E27FC236}">
                <a16:creationId xmlns:a16="http://schemas.microsoft.com/office/drawing/2014/main" id="{04A3F3A4-CA3C-40C5-8BB5-CBA4A71B20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608B0DE-B56E-44AD-8F8B-C7324858D0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8F973-AC09-4A07-8855-126AA695AFCF}" type="slidenum">
              <a:rPr lang="en-US" smtClean="0"/>
              <a:t>‹#›</a:t>
            </a:fld>
            <a:endParaRPr lang="en-US"/>
          </a:p>
        </p:txBody>
      </p:sp>
    </p:spTree>
    <p:extLst>
      <p:ext uri="{BB962C8B-B14F-4D97-AF65-F5344CB8AC3E}">
        <p14:creationId xmlns:p14="http://schemas.microsoft.com/office/powerpoint/2010/main" val="2078640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EABEF-1780-492D-A42E-1D4E378B97FA}"/>
              </a:ext>
            </a:extLst>
          </p:cNvPr>
          <p:cNvSpPr>
            <a:spLocks noGrp="1"/>
          </p:cNvSpPr>
          <p:nvPr>
            <p:ph type="title"/>
          </p:nvPr>
        </p:nvSpPr>
        <p:spPr>
          <a:xfrm>
            <a:off x="116378" y="804520"/>
            <a:ext cx="4865359" cy="1049235"/>
          </a:xfrm>
        </p:spPr>
        <p:txBody>
          <a:bodyPr>
            <a:normAutofit/>
          </a:bodyPr>
          <a:lstStyle/>
          <a:p>
            <a:r>
              <a:rPr lang="en-US" dirty="0"/>
              <a:t>Wednesday, 5/1</a:t>
            </a:r>
          </a:p>
        </p:txBody>
      </p:sp>
      <p:sp>
        <p:nvSpPr>
          <p:cNvPr id="3" name="Content Placeholder 2">
            <a:extLst>
              <a:ext uri="{FF2B5EF4-FFF2-40B4-BE49-F238E27FC236}">
                <a16:creationId xmlns:a16="http://schemas.microsoft.com/office/drawing/2014/main" id="{A7F7785C-11A2-435D-A21C-F6677C41653A}"/>
              </a:ext>
            </a:extLst>
          </p:cNvPr>
          <p:cNvSpPr>
            <a:spLocks noGrp="1"/>
          </p:cNvSpPr>
          <p:nvPr>
            <p:ph idx="1"/>
          </p:nvPr>
        </p:nvSpPr>
        <p:spPr>
          <a:xfrm>
            <a:off x="116378" y="1959703"/>
            <a:ext cx="5194096" cy="3968197"/>
          </a:xfrm>
        </p:spPr>
        <p:txBody>
          <a:bodyPr>
            <a:normAutofit/>
          </a:bodyPr>
          <a:lstStyle/>
          <a:p>
            <a:pPr>
              <a:lnSpc>
                <a:spcPct val="110000"/>
              </a:lnSpc>
            </a:pPr>
            <a:r>
              <a:rPr lang="en-US" sz="1600" dirty="0"/>
              <a:t>Agenda:</a:t>
            </a:r>
          </a:p>
          <a:p>
            <a:pPr lvl="1">
              <a:lnSpc>
                <a:spcPct val="110000"/>
              </a:lnSpc>
            </a:pPr>
            <a:r>
              <a:rPr lang="en-US" sz="1100" strike="sngStrike" dirty="0"/>
              <a:t>Celebrate your knowledge (chapters 6-9) </a:t>
            </a:r>
            <a:r>
              <a:rPr lang="en-US" sz="1600" dirty="0"/>
              <a:t>– I’m so sorry, but we’re cancelling this </a:t>
            </a:r>
            <a:r>
              <a:rPr lang="en-US" sz="1600" dirty="0">
                <a:sym typeface="Wingdings" panose="05000000000000000000" pitchFamily="2" charset="2"/>
              </a:rPr>
              <a:t></a:t>
            </a:r>
            <a:endParaRPr lang="en-US" sz="1600" dirty="0"/>
          </a:p>
          <a:p>
            <a:pPr lvl="1">
              <a:lnSpc>
                <a:spcPct val="110000"/>
              </a:lnSpc>
            </a:pPr>
            <a:r>
              <a:rPr lang="en-US" sz="1600" dirty="0"/>
              <a:t>Discuss chapters 6-9</a:t>
            </a:r>
          </a:p>
          <a:p>
            <a:pPr lvl="1">
              <a:lnSpc>
                <a:spcPct val="110000"/>
              </a:lnSpc>
            </a:pPr>
            <a:r>
              <a:rPr lang="en-US" sz="1600" dirty="0"/>
              <a:t>Work on character chart &amp; vocabulary</a:t>
            </a:r>
          </a:p>
          <a:p>
            <a:pPr>
              <a:lnSpc>
                <a:spcPct val="110000"/>
              </a:lnSpc>
            </a:pPr>
            <a:r>
              <a:rPr lang="en-US" sz="1600" dirty="0"/>
              <a:t>You'll Need:</a:t>
            </a:r>
          </a:p>
          <a:p>
            <a:pPr lvl="1">
              <a:lnSpc>
                <a:spcPct val="110000"/>
              </a:lnSpc>
            </a:pPr>
            <a:r>
              <a:rPr lang="en-US" dirty="0"/>
              <a:t>Your English Notebook</a:t>
            </a:r>
          </a:p>
          <a:p>
            <a:pPr lvl="1">
              <a:lnSpc>
                <a:spcPct val="110000"/>
              </a:lnSpc>
            </a:pPr>
            <a:r>
              <a:rPr lang="en-US" dirty="0"/>
              <a:t>Your Novel</a:t>
            </a:r>
          </a:p>
          <a:p>
            <a:pPr lvl="1">
              <a:lnSpc>
                <a:spcPct val="110000"/>
              </a:lnSpc>
            </a:pPr>
            <a:r>
              <a:rPr lang="en-US" sz="1600" dirty="0"/>
              <a:t>AFTER DISCUSSION:</a:t>
            </a:r>
          </a:p>
          <a:p>
            <a:pPr lvl="2">
              <a:lnSpc>
                <a:spcPct val="110000"/>
              </a:lnSpc>
            </a:pPr>
            <a:r>
              <a:rPr lang="en-US" dirty="0"/>
              <a:t>A Laptop</a:t>
            </a:r>
          </a:p>
        </p:txBody>
      </p:sp>
      <p:pic>
        <p:nvPicPr>
          <p:cNvPr id="4" name="Picture 4" descr="Graffiti on a wall&#10;&#10;Description generated with high confidence">
            <a:extLst>
              <a:ext uri="{FF2B5EF4-FFF2-40B4-BE49-F238E27FC236}">
                <a16:creationId xmlns:a16="http://schemas.microsoft.com/office/drawing/2014/main" id="{D87164AB-3C0A-41DF-9669-156407893BE6}"/>
              </a:ext>
            </a:extLst>
          </p:cNvPr>
          <p:cNvPicPr>
            <a:picLocks noChangeAspect="1"/>
          </p:cNvPicPr>
          <p:nvPr/>
        </p:nvPicPr>
        <p:blipFill>
          <a:blip r:embed="rId2"/>
          <a:stretch>
            <a:fillRect/>
          </a:stretch>
        </p:blipFill>
        <p:spPr>
          <a:xfrm>
            <a:off x="6093926" y="1229296"/>
            <a:ext cx="4821551" cy="3640270"/>
          </a:xfrm>
          <a:prstGeom prst="rect">
            <a:avLst/>
          </a:prstGeom>
        </p:spPr>
      </p:pic>
    </p:spTree>
    <p:extLst>
      <p:ext uri="{BB962C8B-B14F-4D97-AF65-F5344CB8AC3E}">
        <p14:creationId xmlns:p14="http://schemas.microsoft.com/office/powerpoint/2010/main" val="438654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1953" y="638322"/>
            <a:ext cx="9620351" cy="1143000"/>
          </a:xfrm>
        </p:spPr>
        <p:txBody>
          <a:bodyPr>
            <a:normAutofit/>
          </a:bodyPr>
          <a:lstStyle/>
          <a:p>
            <a:pPr algn="ctr"/>
            <a:r>
              <a:rPr lang="en-US" sz="3600" b="1" dirty="0"/>
              <a:t>Values of Maycomb (write these down!)</a:t>
            </a:r>
          </a:p>
        </p:txBody>
      </p:sp>
      <p:sp>
        <p:nvSpPr>
          <p:cNvPr id="3" name="Content Placeholder 2"/>
          <p:cNvSpPr>
            <a:spLocks noGrp="1"/>
          </p:cNvSpPr>
          <p:nvPr>
            <p:ph idx="1"/>
          </p:nvPr>
        </p:nvSpPr>
        <p:spPr>
          <a:xfrm>
            <a:off x="1600200" y="1842868"/>
            <a:ext cx="4191000" cy="3870374"/>
          </a:xfrm>
        </p:spPr>
        <p:txBody>
          <a:bodyPr>
            <a:normAutofit/>
          </a:bodyPr>
          <a:lstStyle/>
          <a:p>
            <a:pPr marL="114300" indent="0" algn="ctr">
              <a:buNone/>
            </a:pPr>
            <a:r>
              <a:rPr lang="en-US" sz="3600" dirty="0">
                <a:solidFill>
                  <a:schemeClr val="accent5">
                    <a:lumMod val="50000"/>
                  </a:schemeClr>
                </a:solidFill>
                <a:latin typeface="+mj-lt"/>
              </a:rPr>
              <a:t>RESPECT</a:t>
            </a:r>
          </a:p>
          <a:p>
            <a:pPr marL="114300" indent="0" algn="ctr">
              <a:buNone/>
            </a:pPr>
            <a:r>
              <a:rPr lang="en-US" sz="3600" dirty="0">
                <a:solidFill>
                  <a:schemeClr val="accent5">
                    <a:lumMod val="50000"/>
                  </a:schemeClr>
                </a:solidFill>
                <a:latin typeface="+mj-lt"/>
              </a:rPr>
              <a:t>PRIDE</a:t>
            </a:r>
          </a:p>
          <a:p>
            <a:pPr marL="114300" indent="0" algn="ctr">
              <a:buNone/>
            </a:pPr>
            <a:r>
              <a:rPr lang="en-US" sz="3600" dirty="0">
                <a:solidFill>
                  <a:schemeClr val="accent5">
                    <a:lumMod val="50000"/>
                  </a:schemeClr>
                </a:solidFill>
                <a:latin typeface="+mj-lt"/>
              </a:rPr>
              <a:t>HARDWORK</a:t>
            </a:r>
          </a:p>
          <a:p>
            <a:pPr marL="114300" indent="0" algn="ctr">
              <a:buNone/>
            </a:pPr>
            <a:r>
              <a:rPr lang="en-US" sz="3600" dirty="0">
                <a:solidFill>
                  <a:schemeClr val="accent5">
                    <a:lumMod val="50000"/>
                  </a:schemeClr>
                </a:solidFill>
                <a:latin typeface="+mj-lt"/>
              </a:rPr>
              <a:t>KINDNESS</a:t>
            </a:r>
          </a:p>
          <a:p>
            <a:pPr marL="114300" indent="0" algn="ctr">
              <a:buNone/>
            </a:pPr>
            <a:r>
              <a:rPr lang="en-US" sz="3600" dirty="0">
                <a:solidFill>
                  <a:schemeClr val="accent5">
                    <a:lumMod val="50000"/>
                  </a:schemeClr>
                </a:solidFill>
                <a:latin typeface="+mj-lt"/>
              </a:rPr>
              <a:t>POLITENESS</a:t>
            </a:r>
          </a:p>
          <a:p>
            <a:pPr marL="114300" indent="0" algn="ctr">
              <a:buNone/>
            </a:pPr>
            <a:r>
              <a:rPr lang="en-US" sz="3600" dirty="0">
                <a:solidFill>
                  <a:schemeClr val="accent5">
                    <a:lumMod val="50000"/>
                  </a:schemeClr>
                </a:solidFill>
                <a:latin typeface="+mj-lt"/>
              </a:rPr>
              <a:t>FAMILY VALUES</a:t>
            </a:r>
          </a:p>
        </p:txBody>
      </p:sp>
      <p:sp>
        <p:nvSpPr>
          <p:cNvPr id="4" name="Content Placeholder 2"/>
          <p:cNvSpPr txBox="1">
            <a:spLocks/>
          </p:cNvSpPr>
          <p:nvPr/>
        </p:nvSpPr>
        <p:spPr>
          <a:xfrm>
            <a:off x="6192129" y="2447779"/>
            <a:ext cx="4267200" cy="4124178"/>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buNone/>
            </a:pPr>
            <a:r>
              <a:rPr lang="en-US" sz="3600" dirty="0">
                <a:solidFill>
                  <a:srgbClr val="0070C0"/>
                </a:solidFill>
                <a:latin typeface="+mj-lt"/>
              </a:rPr>
              <a:t>EXCLUSIVITY</a:t>
            </a:r>
          </a:p>
          <a:p>
            <a:pPr marL="114300" indent="0" algn="ctr">
              <a:buNone/>
            </a:pPr>
            <a:r>
              <a:rPr lang="en-US" sz="3600" dirty="0">
                <a:solidFill>
                  <a:srgbClr val="0070C0"/>
                </a:solidFill>
                <a:latin typeface="+mj-lt"/>
              </a:rPr>
              <a:t>TRADITION</a:t>
            </a:r>
          </a:p>
          <a:p>
            <a:pPr marL="114300" indent="0" algn="ctr">
              <a:buNone/>
            </a:pPr>
            <a:r>
              <a:rPr lang="en-US" sz="2000" i="1" dirty="0">
                <a:solidFill>
                  <a:srgbClr val="0070C0"/>
                </a:solidFill>
                <a:latin typeface="+mj-lt"/>
              </a:rPr>
              <a:t>[CHANGE IS HARD]</a:t>
            </a:r>
            <a:endParaRPr lang="en-US" sz="1800" i="1" dirty="0">
              <a:solidFill>
                <a:srgbClr val="0070C0"/>
              </a:solidFill>
              <a:latin typeface="+mj-lt"/>
            </a:endParaRPr>
          </a:p>
          <a:p>
            <a:pPr marL="114300" indent="0" algn="ctr">
              <a:buNone/>
            </a:pPr>
            <a:r>
              <a:rPr lang="en-US" sz="3600" dirty="0">
                <a:solidFill>
                  <a:srgbClr val="0070C0"/>
                </a:solidFill>
                <a:latin typeface="+mj-lt"/>
              </a:rPr>
              <a:t>GOSSIP/RUMORS</a:t>
            </a:r>
          </a:p>
          <a:p>
            <a:pPr marL="114300" indent="0" algn="ctr">
              <a:buNone/>
            </a:pPr>
            <a:endParaRPr lang="en-US" sz="3600" dirty="0">
              <a:latin typeface="+mj-lt"/>
            </a:endParaRPr>
          </a:p>
        </p:txBody>
      </p:sp>
      <p:sp>
        <p:nvSpPr>
          <p:cNvPr id="6" name="Content Placeholder 2"/>
          <p:cNvSpPr txBox="1">
            <a:spLocks/>
          </p:cNvSpPr>
          <p:nvPr/>
        </p:nvSpPr>
        <p:spPr>
          <a:xfrm>
            <a:off x="70339" y="5713242"/>
            <a:ext cx="11866098" cy="1068558"/>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buNone/>
            </a:pPr>
            <a:r>
              <a:rPr lang="en-US" sz="2800" b="1" dirty="0">
                <a:latin typeface="+mj-lt"/>
              </a:rPr>
              <a:t>The way Maycomb WANTS to be perceived is not </a:t>
            </a:r>
            <a:r>
              <a:rPr lang="en-US" sz="2800" b="1" i="1" dirty="0">
                <a:latin typeface="+mj-lt"/>
              </a:rPr>
              <a:t>always</a:t>
            </a:r>
            <a:r>
              <a:rPr lang="en-US" sz="2800" b="1" dirty="0">
                <a:latin typeface="+mj-lt"/>
              </a:rPr>
              <a:t> supported/demonstrated by their actions</a:t>
            </a:r>
          </a:p>
        </p:txBody>
      </p:sp>
    </p:spTree>
    <p:extLst>
      <p:ext uri="{BB962C8B-B14F-4D97-AF65-F5344CB8AC3E}">
        <p14:creationId xmlns:p14="http://schemas.microsoft.com/office/powerpoint/2010/main" val="2251671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1000"/>
                                        <p:tgtEl>
                                          <p:spTgt spid="4"/>
                                        </p:tgtEl>
                                      </p:cBhvr>
                                    </p:animEffect>
                                    <p:anim calcmode="lin" valueType="num">
                                      <p:cBhvr>
                                        <p:cTn id="34" dur="1000" fill="hold"/>
                                        <p:tgtEl>
                                          <p:spTgt spid="4"/>
                                        </p:tgtEl>
                                        <p:attrNameLst>
                                          <p:attrName>ppt_x</p:attrName>
                                        </p:attrNameLst>
                                      </p:cBhvr>
                                      <p:tavLst>
                                        <p:tav tm="0">
                                          <p:val>
                                            <p:strVal val="#ppt_x"/>
                                          </p:val>
                                        </p:tav>
                                        <p:tav tm="100000">
                                          <p:val>
                                            <p:strVal val="#ppt_x"/>
                                          </p:val>
                                        </p:tav>
                                      </p:tavLst>
                                    </p:anim>
                                    <p:anim calcmode="lin" valueType="num">
                                      <p:cBhvr>
                                        <p:cTn id="3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 calcmode="lin" valueType="num">
                                      <p:cBhvr additive="base">
                                        <p:cTn id="40" dur="500" fill="hold"/>
                                        <p:tgtEl>
                                          <p:spTgt spid="6"/>
                                        </p:tgtEl>
                                        <p:attrNameLst>
                                          <p:attrName>ppt_x</p:attrName>
                                        </p:attrNameLst>
                                      </p:cBhvr>
                                      <p:tavLst>
                                        <p:tav tm="0">
                                          <p:val>
                                            <p:strVal val="#ppt_x"/>
                                          </p:val>
                                        </p:tav>
                                        <p:tav tm="100000">
                                          <p:val>
                                            <p:strVal val="#ppt_x"/>
                                          </p:val>
                                        </p:tav>
                                      </p:tavLst>
                                    </p:anim>
                                    <p:anim calcmode="lin" valueType="num">
                                      <p:cBhvr additive="base">
                                        <p:cTn id="4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40" y="804519"/>
            <a:ext cx="11972909" cy="1058527"/>
          </a:xfrm>
        </p:spPr>
        <p:txBody>
          <a:bodyPr>
            <a:normAutofit fontScale="90000"/>
          </a:bodyPr>
          <a:lstStyle/>
          <a:p>
            <a:pPr algn="ctr"/>
            <a:r>
              <a:rPr lang="en-US" b="1" u="sng" dirty="0"/>
              <a:t>Literary Focus: SYMBOLS </a:t>
            </a:r>
            <a:br>
              <a:rPr lang="en-US" b="1" u="sng" dirty="0"/>
            </a:br>
            <a:r>
              <a:rPr lang="en-US" sz="2800" dirty="0"/>
              <a:t>(write these in your notebooks – we’re testing on these Friday)</a:t>
            </a:r>
            <a:endParaRPr lang="en-US"/>
          </a:p>
        </p:txBody>
      </p:sp>
      <p:sp>
        <p:nvSpPr>
          <p:cNvPr id="3" name="Content Placeholder 2"/>
          <p:cNvSpPr>
            <a:spLocks noGrp="1"/>
          </p:cNvSpPr>
          <p:nvPr>
            <p:ph idx="1"/>
          </p:nvPr>
        </p:nvSpPr>
        <p:spPr>
          <a:xfrm>
            <a:off x="1521917" y="1853754"/>
            <a:ext cx="9603275" cy="4378034"/>
          </a:xfrm>
        </p:spPr>
        <p:txBody>
          <a:bodyPr>
            <a:noAutofit/>
          </a:bodyPr>
          <a:lstStyle/>
          <a:p>
            <a:pPr marL="114300" indent="0" algn="ctr">
              <a:buNone/>
            </a:pPr>
            <a:r>
              <a:rPr lang="en-US" sz="2800" dirty="0">
                <a:latin typeface="+mj-lt"/>
              </a:rPr>
              <a:t>What do the following things </a:t>
            </a:r>
            <a:r>
              <a:rPr lang="en-US" sz="2800" b="1" dirty="0">
                <a:effectLst>
                  <a:outerShdw blurRad="38100" dist="38100" dir="2700000" algn="tl">
                    <a:srgbClr val="000000">
                      <a:alpha val="43137"/>
                    </a:srgbClr>
                  </a:outerShdw>
                </a:effectLst>
                <a:latin typeface="+mj-lt"/>
              </a:rPr>
              <a:t>SYMBOLIZE</a:t>
            </a:r>
            <a:r>
              <a:rPr lang="en-US" sz="2800" dirty="0">
                <a:latin typeface="+mj-lt"/>
              </a:rPr>
              <a:t> in </a:t>
            </a:r>
            <a:r>
              <a:rPr lang="en-US" sz="2800" i="1" dirty="0" err="1">
                <a:latin typeface="+mj-lt"/>
              </a:rPr>
              <a:t>TKaM</a:t>
            </a:r>
            <a:r>
              <a:rPr lang="en-US" sz="2800" dirty="0">
                <a:latin typeface="+mj-lt"/>
              </a:rPr>
              <a:t>? </a:t>
            </a:r>
          </a:p>
          <a:p>
            <a:pPr marL="114300" indent="0" algn="ctr">
              <a:buNone/>
            </a:pPr>
            <a:r>
              <a:rPr lang="en-US" sz="2800" i="1" dirty="0">
                <a:latin typeface="+mj-lt"/>
              </a:rPr>
              <a:t>(Consider HOW Lee is using them…)</a:t>
            </a:r>
          </a:p>
          <a:p>
            <a:pPr marL="457200" lvl="1" indent="0" algn="ctr">
              <a:buNone/>
            </a:pPr>
            <a:r>
              <a:rPr lang="en-US" sz="2800" b="1" dirty="0">
                <a:solidFill>
                  <a:schemeClr val="accent1"/>
                </a:solidFill>
                <a:latin typeface="+mj-lt"/>
              </a:rPr>
              <a:t>Mockingbirds</a:t>
            </a:r>
          </a:p>
          <a:p>
            <a:pPr marL="457200" lvl="1" indent="0" algn="ctr">
              <a:buNone/>
            </a:pPr>
            <a:r>
              <a:rPr lang="en-US" sz="2800" b="1" dirty="0">
                <a:solidFill>
                  <a:schemeClr val="accent2"/>
                </a:solidFill>
                <a:latin typeface="+mj-lt"/>
              </a:rPr>
              <a:t>Boo Radley</a:t>
            </a:r>
          </a:p>
          <a:p>
            <a:pPr marL="457200" lvl="1" indent="0" algn="ctr">
              <a:buNone/>
            </a:pPr>
            <a:r>
              <a:rPr lang="en-US" sz="2800" b="1" dirty="0">
                <a:solidFill>
                  <a:schemeClr val="accent3">
                    <a:lumMod val="75000"/>
                  </a:schemeClr>
                </a:solidFill>
                <a:latin typeface="+mj-lt"/>
              </a:rPr>
              <a:t>Atticus’ glasses</a:t>
            </a:r>
          </a:p>
          <a:p>
            <a:pPr marL="457200" lvl="1" indent="0" algn="ctr">
              <a:buNone/>
            </a:pPr>
            <a:r>
              <a:rPr lang="en-US" sz="2800" b="1" dirty="0">
                <a:solidFill>
                  <a:schemeClr val="accent5">
                    <a:lumMod val="75000"/>
                  </a:schemeClr>
                </a:solidFill>
                <a:latin typeface="+mj-lt"/>
              </a:rPr>
              <a:t>Tim Johnson (the dog)</a:t>
            </a:r>
          </a:p>
          <a:p>
            <a:pPr marL="457200" lvl="1" indent="0" algn="ctr">
              <a:buNone/>
            </a:pPr>
            <a:r>
              <a:rPr lang="en-US" sz="2800" b="1" dirty="0">
                <a:solidFill>
                  <a:schemeClr val="accent6">
                    <a:lumMod val="75000"/>
                  </a:schemeClr>
                </a:solidFill>
                <a:latin typeface="+mj-lt"/>
              </a:rPr>
              <a:t>Guns</a:t>
            </a:r>
          </a:p>
        </p:txBody>
      </p:sp>
    </p:spTree>
    <p:extLst>
      <p:ext uri="{BB962C8B-B14F-4D97-AF65-F5344CB8AC3E}">
        <p14:creationId xmlns:p14="http://schemas.microsoft.com/office/powerpoint/2010/main" val="1155383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080" y="1600199"/>
            <a:ext cx="3711363" cy="4297680"/>
          </a:xfrm>
        </p:spPr>
        <p:txBody>
          <a:bodyPr anchor="ctr">
            <a:normAutofit/>
          </a:bodyPr>
          <a:lstStyle/>
          <a:p>
            <a:pPr algn="ctr"/>
            <a:r>
              <a:rPr lang="en-US" dirty="0"/>
              <a:t>Ch 6-9</a:t>
            </a:r>
            <a:br>
              <a:rPr lang="en-US" dirty="0"/>
            </a:br>
            <a:r>
              <a:rPr lang="en-US" u="sng" dirty="0">
                <a:solidFill>
                  <a:schemeClr val="accent1">
                    <a:lumMod val="75000"/>
                  </a:schemeClr>
                </a:solidFill>
              </a:rPr>
              <a:t>(</a:t>
            </a:r>
            <a:r>
              <a:rPr lang="en-US" sz="2800" u="sng" cap="none" dirty="0">
                <a:solidFill>
                  <a:schemeClr val="accent1">
                    <a:lumMod val="75000"/>
                  </a:schemeClr>
                </a:solidFill>
              </a:rPr>
              <a:t>12 questions total</a:t>
            </a:r>
            <a:r>
              <a:rPr lang="en-US" u="sng" dirty="0">
                <a:solidFill>
                  <a:schemeClr val="accent1">
                    <a:lumMod val="75000"/>
                  </a:schemeClr>
                </a:solidFill>
              </a:rPr>
              <a:t>)</a:t>
            </a:r>
            <a:br>
              <a:rPr lang="en-US" u="sng" dirty="0"/>
            </a:br>
            <a:r>
              <a:rPr lang="en-US" sz="2400" i="1" dirty="0"/>
              <a:t>Discuss as a Group, take notes in your notebook where appropriate</a:t>
            </a:r>
            <a:endParaRPr lang="en-US" i="1" dirty="0"/>
          </a:p>
        </p:txBody>
      </p:sp>
      <p:sp>
        <p:nvSpPr>
          <p:cNvPr id="3" name="Content Placeholder 2"/>
          <p:cNvSpPr>
            <a:spLocks noGrp="1"/>
          </p:cNvSpPr>
          <p:nvPr>
            <p:ph idx="1"/>
          </p:nvPr>
        </p:nvSpPr>
        <p:spPr>
          <a:xfrm>
            <a:off x="4885151" y="253218"/>
            <a:ext cx="7058317" cy="6428936"/>
          </a:xfrm>
        </p:spPr>
        <p:txBody>
          <a:bodyPr anchor="ctr">
            <a:normAutofit fontScale="92500" lnSpcReduction="10000"/>
          </a:bodyPr>
          <a:lstStyle/>
          <a:p>
            <a:pPr marL="457200" indent="-457200">
              <a:lnSpc>
                <a:spcPct val="110000"/>
              </a:lnSpc>
              <a:buFont typeface="+mj-lt"/>
              <a:buAutoNum type="arabicPeriod"/>
            </a:pPr>
            <a:r>
              <a:rPr lang="en-US" sz="2400" dirty="0">
                <a:latin typeface="+mj-lt"/>
              </a:rPr>
              <a:t>Who is blamed for the trespassing by Nathan Radley? </a:t>
            </a:r>
            <a:r>
              <a:rPr lang="en-US" sz="2400" dirty="0">
                <a:solidFill>
                  <a:schemeClr val="accent2">
                    <a:lumMod val="75000"/>
                  </a:schemeClr>
                </a:solidFill>
                <a:latin typeface="+mj-lt"/>
              </a:rPr>
              <a:t>(discussion only)</a:t>
            </a:r>
          </a:p>
          <a:p>
            <a:pPr marL="457200" indent="-457200">
              <a:lnSpc>
                <a:spcPct val="110000"/>
              </a:lnSpc>
              <a:buFont typeface="+mj-lt"/>
              <a:buAutoNum type="arabicPeriod"/>
            </a:pPr>
            <a:r>
              <a:rPr lang="en-US" sz="2400" b="1" dirty="0">
                <a:latin typeface="+mj-lt"/>
              </a:rPr>
              <a:t>Explain the pants incident.  </a:t>
            </a:r>
            <a:r>
              <a:rPr lang="en-US" sz="2400" dirty="0">
                <a:latin typeface="+mj-lt"/>
              </a:rPr>
              <a:t>What is Jem afraid of?  Why does he insist on recovering his pants? </a:t>
            </a:r>
            <a:r>
              <a:rPr lang="en-US" sz="2400" dirty="0">
                <a:solidFill>
                  <a:schemeClr val="accent2">
                    <a:lumMod val="75000"/>
                  </a:schemeClr>
                </a:solidFill>
                <a:latin typeface="+mj-lt"/>
              </a:rPr>
              <a:t>(discussion only)</a:t>
            </a:r>
            <a:r>
              <a:rPr lang="en-US" sz="2400" dirty="0">
                <a:latin typeface="+mj-lt"/>
              </a:rPr>
              <a:t>  What does this show about Jem’s maturity as a character? </a:t>
            </a:r>
            <a:r>
              <a:rPr lang="en-US" sz="2400" dirty="0">
                <a:solidFill>
                  <a:schemeClr val="accent3">
                    <a:lumMod val="75000"/>
                  </a:schemeClr>
                </a:solidFill>
                <a:latin typeface="+mj-lt"/>
              </a:rPr>
              <a:t>(make note of this)</a:t>
            </a:r>
          </a:p>
          <a:p>
            <a:pPr marL="457200" indent="-457200">
              <a:lnSpc>
                <a:spcPct val="110000"/>
              </a:lnSpc>
              <a:buFont typeface="+mj-lt"/>
              <a:buAutoNum type="arabicPeriod"/>
            </a:pPr>
            <a:r>
              <a:rPr lang="en-US" sz="2400" dirty="0">
                <a:latin typeface="+mj-lt"/>
              </a:rPr>
              <a:t>What was the condition of Jem’s pants when he found them?  What was his reaction?  Who mended them? Why? </a:t>
            </a:r>
            <a:r>
              <a:rPr lang="en-US" sz="2400" dirty="0">
                <a:solidFill>
                  <a:schemeClr val="accent2">
                    <a:lumMod val="75000"/>
                  </a:schemeClr>
                </a:solidFill>
                <a:latin typeface="+mj-lt"/>
              </a:rPr>
              <a:t>(discussion only)</a:t>
            </a:r>
          </a:p>
          <a:p>
            <a:pPr lvl="1">
              <a:lnSpc>
                <a:spcPct val="110000"/>
              </a:lnSpc>
            </a:pPr>
            <a:r>
              <a:rPr lang="en-US" sz="2400" dirty="0">
                <a:latin typeface="+mj-lt"/>
              </a:rPr>
              <a:t>What is the connection between the pants (particularly after they have been sewed up) and the knothole? </a:t>
            </a:r>
            <a:r>
              <a:rPr lang="en-US" sz="2400" dirty="0">
                <a:solidFill>
                  <a:schemeClr val="accent3">
                    <a:lumMod val="75000"/>
                  </a:schemeClr>
                </a:solidFill>
                <a:latin typeface="+mj-lt"/>
              </a:rPr>
              <a:t>(make note of this)</a:t>
            </a:r>
          </a:p>
          <a:p>
            <a:pPr marL="114300" indent="0">
              <a:lnSpc>
                <a:spcPct val="110000"/>
              </a:lnSpc>
              <a:buNone/>
            </a:pPr>
            <a:r>
              <a:rPr lang="en-US" sz="2400" b="1" i="1" dirty="0">
                <a:latin typeface="+mj-lt"/>
              </a:rPr>
              <a:t>Chapter 7</a:t>
            </a:r>
          </a:p>
          <a:p>
            <a:pPr marL="457200" indent="-457200">
              <a:lnSpc>
                <a:spcPct val="110000"/>
              </a:lnSpc>
              <a:buFont typeface="+mj-lt"/>
              <a:buAutoNum type="arabicPeriod" startAt="4"/>
            </a:pPr>
            <a:r>
              <a:rPr lang="en-US" sz="2400" dirty="0">
                <a:latin typeface="+mj-lt"/>
              </a:rPr>
              <a:t>Is Jem starting to understand more than Scout about Boo Radley? What evidence can you find for this? Why do you think this is? </a:t>
            </a:r>
            <a:r>
              <a:rPr lang="en-US" sz="2400" dirty="0">
                <a:solidFill>
                  <a:schemeClr val="accent3">
                    <a:lumMod val="75000"/>
                  </a:schemeClr>
                </a:solidFill>
                <a:latin typeface="+mj-lt"/>
              </a:rPr>
              <a:t>(make note of this)</a:t>
            </a:r>
          </a:p>
          <a:p>
            <a:pPr>
              <a:lnSpc>
                <a:spcPct val="110000"/>
              </a:lnSpc>
            </a:pPr>
            <a:endParaRPr lang="en-US" sz="2400" dirty="0">
              <a:latin typeface="+mj-lt"/>
            </a:endParaRPr>
          </a:p>
        </p:txBody>
      </p:sp>
    </p:spTree>
    <p:extLst>
      <p:ext uri="{BB962C8B-B14F-4D97-AF65-F5344CB8AC3E}">
        <p14:creationId xmlns:p14="http://schemas.microsoft.com/office/powerpoint/2010/main" val="3490737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575" y="112543"/>
            <a:ext cx="7913077" cy="6625882"/>
          </a:xfrm>
        </p:spPr>
        <p:txBody>
          <a:bodyPr anchor="t">
            <a:normAutofit fontScale="92500" lnSpcReduction="20000"/>
          </a:bodyPr>
          <a:lstStyle/>
          <a:p>
            <a:pPr marL="114300" indent="0">
              <a:lnSpc>
                <a:spcPct val="110000"/>
              </a:lnSpc>
              <a:buNone/>
            </a:pPr>
            <a:r>
              <a:rPr lang="en-US" sz="2800" b="1" i="1" dirty="0">
                <a:latin typeface="+mj-lt"/>
              </a:rPr>
              <a:t>Chapter 8</a:t>
            </a:r>
          </a:p>
          <a:p>
            <a:pPr marL="514350" indent="-514350">
              <a:lnSpc>
                <a:spcPct val="110000"/>
              </a:lnSpc>
              <a:buFont typeface="+mj-lt"/>
              <a:buAutoNum type="arabicPeriod" startAt="5"/>
            </a:pPr>
            <a:r>
              <a:rPr lang="en-US" sz="2800" dirty="0">
                <a:latin typeface="+mj-lt"/>
              </a:rPr>
              <a:t>What two acts of nature inspire fear in the Scout in this chapter? What is the difference in this fear? </a:t>
            </a:r>
            <a:r>
              <a:rPr lang="en-US" sz="2800" dirty="0">
                <a:solidFill>
                  <a:schemeClr val="accent3">
                    <a:lumMod val="75000"/>
                  </a:schemeClr>
                </a:solidFill>
                <a:latin typeface="+mj-lt"/>
              </a:rPr>
              <a:t>(make note of this)</a:t>
            </a:r>
          </a:p>
          <a:p>
            <a:pPr marL="514350" indent="-514350">
              <a:lnSpc>
                <a:spcPct val="110000"/>
              </a:lnSpc>
              <a:buFont typeface="+mj-lt"/>
              <a:buAutoNum type="arabicPeriod" startAt="5"/>
            </a:pPr>
            <a:r>
              <a:rPr lang="en-US" sz="2800" dirty="0">
                <a:latin typeface="+mj-lt"/>
              </a:rPr>
              <a:t>After the fire is over, how does Miss Maudie feel about the destruction of her house?  What does this tell you about her character and values? </a:t>
            </a:r>
            <a:r>
              <a:rPr lang="en-US" sz="2800" dirty="0">
                <a:solidFill>
                  <a:schemeClr val="accent3">
                    <a:lumMod val="75000"/>
                  </a:schemeClr>
                </a:solidFill>
                <a:latin typeface="+mj-lt"/>
              </a:rPr>
              <a:t>(make note of this)</a:t>
            </a:r>
          </a:p>
          <a:p>
            <a:pPr>
              <a:lnSpc>
                <a:spcPct val="110000"/>
              </a:lnSpc>
            </a:pPr>
            <a:endParaRPr lang="en-US" sz="2800" dirty="0">
              <a:latin typeface="+mj-lt"/>
            </a:endParaRPr>
          </a:p>
          <a:p>
            <a:pPr marL="514350" indent="-514350">
              <a:lnSpc>
                <a:spcPct val="110000"/>
              </a:lnSpc>
              <a:buFont typeface="+mj-lt"/>
              <a:buAutoNum type="arabicPeriod" startAt="7"/>
            </a:pPr>
            <a:r>
              <a:rPr lang="en-US" sz="2800" b="1" i="1" dirty="0">
                <a:latin typeface="+mj-lt"/>
              </a:rPr>
              <a:t>“Jem seemed to have lost his mind. He began pouring out our secrets right and left in total disregard for my safety if not for his own, omitting nothing, knot-hole, pants and all.” (96)</a:t>
            </a:r>
          </a:p>
          <a:p>
            <a:pPr marL="114300" indent="0">
              <a:lnSpc>
                <a:spcPct val="110000"/>
              </a:lnSpc>
              <a:buNone/>
            </a:pPr>
            <a:r>
              <a:rPr lang="en-US" sz="2800" dirty="0">
                <a:latin typeface="+mj-lt"/>
              </a:rPr>
              <a:t>What do we understand to be the motivation behind Jem’s outburst here? Why is he so emotional? </a:t>
            </a:r>
            <a:r>
              <a:rPr lang="en-US" sz="2800" dirty="0">
                <a:solidFill>
                  <a:schemeClr val="accent3">
                    <a:lumMod val="75000"/>
                  </a:schemeClr>
                </a:solidFill>
                <a:latin typeface="+mj-lt"/>
              </a:rPr>
              <a:t>(make note of this)</a:t>
            </a:r>
          </a:p>
        </p:txBody>
      </p:sp>
    </p:spTree>
    <p:extLst>
      <p:ext uri="{BB962C8B-B14F-4D97-AF65-F5344CB8AC3E}">
        <p14:creationId xmlns:p14="http://schemas.microsoft.com/office/powerpoint/2010/main" val="2416663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1" y="1600199"/>
            <a:ext cx="4708764" cy="4297680"/>
          </a:xfrm>
        </p:spPr>
        <p:txBody>
          <a:bodyPr anchor="ctr">
            <a:normAutofit/>
          </a:bodyPr>
          <a:lstStyle/>
          <a:p>
            <a:r>
              <a:rPr lang="en-US" sz="4000" b="1" cap="none" dirty="0"/>
              <a:t>Chapter 9</a:t>
            </a:r>
            <a:endParaRPr lang="en-US" cap="none" dirty="0"/>
          </a:p>
        </p:txBody>
      </p:sp>
      <p:sp>
        <p:nvSpPr>
          <p:cNvPr id="23" name="Content Placeholder 2"/>
          <p:cNvSpPr>
            <a:spLocks noGrp="1"/>
          </p:cNvSpPr>
          <p:nvPr>
            <p:ph idx="1"/>
          </p:nvPr>
        </p:nvSpPr>
        <p:spPr>
          <a:xfrm>
            <a:off x="4885152" y="87923"/>
            <a:ext cx="7135691" cy="6682154"/>
          </a:xfrm>
        </p:spPr>
        <p:txBody>
          <a:bodyPr anchor="ctr">
            <a:normAutofit lnSpcReduction="10000"/>
          </a:bodyPr>
          <a:lstStyle/>
          <a:p>
            <a:pPr marL="628650" indent="-514350">
              <a:lnSpc>
                <a:spcPct val="110000"/>
              </a:lnSpc>
              <a:buFont typeface="+mj-lt"/>
              <a:buAutoNum type="arabicPeriod" startAt="9"/>
            </a:pPr>
            <a:r>
              <a:rPr lang="en-US" sz="2800" dirty="0">
                <a:latin typeface="+mj-lt"/>
              </a:rPr>
              <a:t>If Scout doesn’t understand what “[n-word]-lover” (</a:t>
            </a:r>
            <a:r>
              <a:rPr lang="en-US" sz="2800" dirty="0" err="1">
                <a:latin typeface="+mj-lt"/>
              </a:rPr>
              <a:t>pg</a:t>
            </a:r>
            <a:r>
              <a:rPr lang="en-US" sz="2800" dirty="0">
                <a:latin typeface="+mj-lt"/>
              </a:rPr>
              <a:t> 98) means, why does she get so angry at Cecil, and later cousin Francis, for calling Atticus this? </a:t>
            </a:r>
            <a:r>
              <a:rPr lang="en-US" sz="2800" dirty="0">
                <a:solidFill>
                  <a:schemeClr val="accent3">
                    <a:lumMod val="75000"/>
                  </a:schemeClr>
                </a:solidFill>
                <a:latin typeface="+mj-lt"/>
              </a:rPr>
              <a:t>(make note of this)</a:t>
            </a:r>
          </a:p>
          <a:p>
            <a:pPr marL="628650" indent="-514350">
              <a:lnSpc>
                <a:spcPct val="110000"/>
              </a:lnSpc>
              <a:buFont typeface="+mj-lt"/>
              <a:buAutoNum type="arabicPeriod" startAt="9"/>
            </a:pPr>
            <a:r>
              <a:rPr lang="en-US" sz="2800" dirty="0">
                <a:latin typeface="+mj-lt"/>
              </a:rPr>
              <a:t>Describe the relationship between Scout and Uncle Jack </a:t>
            </a:r>
            <a:r>
              <a:rPr lang="en-US" sz="2800" dirty="0">
                <a:solidFill>
                  <a:schemeClr val="accent2">
                    <a:lumMod val="75000"/>
                  </a:schemeClr>
                </a:solidFill>
                <a:latin typeface="+mj-lt"/>
              </a:rPr>
              <a:t>(discussion only)</a:t>
            </a:r>
            <a:r>
              <a:rPr lang="en-US" sz="2800" dirty="0">
                <a:latin typeface="+mj-lt"/>
              </a:rPr>
              <a:t>.</a:t>
            </a:r>
          </a:p>
          <a:p>
            <a:pPr marL="628650" indent="-514350">
              <a:lnSpc>
                <a:spcPct val="110000"/>
              </a:lnSpc>
              <a:buFont typeface="+mj-lt"/>
              <a:buAutoNum type="arabicPeriod" startAt="9"/>
            </a:pPr>
            <a:r>
              <a:rPr lang="en-US" sz="2800" dirty="0">
                <a:latin typeface="+mj-lt"/>
              </a:rPr>
              <a:t>Describe the relationship between Scout and Aunt Alexandria </a:t>
            </a:r>
            <a:r>
              <a:rPr lang="en-US" sz="2800" dirty="0">
                <a:solidFill>
                  <a:schemeClr val="accent2">
                    <a:lumMod val="75000"/>
                  </a:schemeClr>
                </a:solidFill>
                <a:latin typeface="+mj-lt"/>
              </a:rPr>
              <a:t>(discussion only)</a:t>
            </a:r>
            <a:r>
              <a:rPr lang="en-US" sz="2800" dirty="0">
                <a:latin typeface="+mj-lt"/>
              </a:rPr>
              <a:t>.</a:t>
            </a:r>
          </a:p>
          <a:p>
            <a:pPr marL="628650" indent="-514350">
              <a:lnSpc>
                <a:spcPct val="110000"/>
              </a:lnSpc>
              <a:buFont typeface="+mj-lt"/>
              <a:buAutoNum type="arabicPeriod" startAt="9"/>
            </a:pPr>
            <a:r>
              <a:rPr lang="en-US" sz="2800" dirty="0">
                <a:latin typeface="+mj-lt"/>
              </a:rPr>
              <a:t>We are introduced (very briefly) to the case that Atticus is defending in this chapter. What is the small amount of information that we have about this case thus far, and why is it so controversial? </a:t>
            </a:r>
            <a:r>
              <a:rPr lang="en-US" sz="2800" dirty="0">
                <a:solidFill>
                  <a:schemeClr val="accent3">
                    <a:lumMod val="75000"/>
                  </a:schemeClr>
                </a:solidFill>
                <a:latin typeface="+mj-lt"/>
              </a:rPr>
              <a:t>(make note of this)</a:t>
            </a:r>
          </a:p>
        </p:txBody>
      </p:sp>
    </p:spTree>
    <p:extLst>
      <p:ext uri="{BB962C8B-B14F-4D97-AF65-F5344CB8AC3E}">
        <p14:creationId xmlns:p14="http://schemas.microsoft.com/office/powerpoint/2010/main" val="315569292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TotalTime>
  <Words>281</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Wednesday, 5/1</vt:lpstr>
      <vt:lpstr>Values of Maycomb (write these down!)</vt:lpstr>
      <vt:lpstr>Literary Focus: SYMBOLS  (write these in your notebooks – we’re testing on these Friday)</vt:lpstr>
      <vt:lpstr>Ch 6-9 (12 questions total) Discuss as a Group, take notes in your notebook where appropriate</vt:lpstr>
      <vt:lpstr>PowerPoint Presentation</vt:lpstr>
      <vt:lpstr>Chapter 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Wednesday, 5/1</dc:title>
  <dc:creator>Christy Boas</dc:creator>
  <cp:lastModifiedBy>Christy Boas</cp:lastModifiedBy>
  <cp:revision>1</cp:revision>
  <dcterms:created xsi:type="dcterms:W3CDTF">2019-05-02T01:57:16Z</dcterms:created>
  <dcterms:modified xsi:type="dcterms:W3CDTF">2019-05-02T01:59:21Z</dcterms:modified>
</cp:coreProperties>
</file>