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273D19-C5E6-4E55-AC86-C7F61EB1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632" y="382969"/>
            <a:ext cx="4957553" cy="1645920"/>
          </a:xfrm>
        </p:spPr>
        <p:txBody>
          <a:bodyPr>
            <a:normAutofit/>
          </a:bodyPr>
          <a:lstStyle/>
          <a:p>
            <a:r>
              <a:rPr lang="en-US" u="sng" dirty="0"/>
              <a:t>Friday, 3/8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1065B5-6B43-446B-A757-8571FCAB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02" y="2180492"/>
            <a:ext cx="5946729" cy="242329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359D1E-3E79-42D0-B21C-271A41CE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492369"/>
            <a:ext cx="5047498" cy="585919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Critical Reading Requirements: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 you read, mark the historical significance of what is on the page,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Ask any clarifying questions you have,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And look at how this information will effect the writers/artists/musicians/Hollywood at this time.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 your own piece of paper: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Create a Bottom of the Blooms Chart that mimics the example.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Draw a visual the depicts the information you have read.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Once you complete this assignment, have Ms. Boas stamp it and then the time is yours to work.</a:t>
            </a:r>
          </a:p>
        </p:txBody>
      </p:sp>
    </p:spTree>
    <p:extLst>
      <p:ext uri="{BB962C8B-B14F-4D97-AF65-F5344CB8AC3E}">
        <p14:creationId xmlns:p14="http://schemas.microsoft.com/office/powerpoint/2010/main" val="3923496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Savon</vt:lpstr>
      <vt:lpstr>Friday, 3/8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3/8</dc:title>
  <dc:creator>Christy Boas</dc:creator>
  <cp:lastModifiedBy>Christy Boas</cp:lastModifiedBy>
  <cp:revision>2</cp:revision>
  <dcterms:created xsi:type="dcterms:W3CDTF">2019-03-08T17:42:27Z</dcterms:created>
  <dcterms:modified xsi:type="dcterms:W3CDTF">2019-03-08T17:44:24Z</dcterms:modified>
</cp:coreProperties>
</file>