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9482-9E88-493B-B386-D0FD06167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Power of Zero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E1F19-5990-4722-A132-D026C3F9A6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 all F’s Are Created Equally</a:t>
            </a:r>
          </a:p>
        </p:txBody>
      </p:sp>
    </p:spTree>
    <p:extLst>
      <p:ext uri="{BB962C8B-B14F-4D97-AF65-F5344CB8AC3E}">
        <p14:creationId xmlns:p14="http://schemas.microsoft.com/office/powerpoint/2010/main" val="11297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CC29-1930-4BAE-9E03-8975A249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happens when a “0” Appears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A9A08-F2DF-4529-822D-004B83EC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2" y="3045882"/>
            <a:ext cx="11274959" cy="1906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667C5-B6D7-41D9-A5A7-C25AE39BF5CD}"/>
              </a:ext>
            </a:extLst>
          </p:cNvPr>
          <p:cNvSpPr txBox="1"/>
          <p:nvPr/>
        </p:nvSpPr>
        <p:spPr>
          <a:xfrm>
            <a:off x="685801" y="1645920"/>
            <a:ext cx="525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Assumptions:</a:t>
            </a:r>
          </a:p>
          <a:p>
            <a:endParaRPr lang="en-US" dirty="0"/>
          </a:p>
          <a:p>
            <a:r>
              <a:rPr lang="en-US" dirty="0"/>
              <a:t>10 assignments</a:t>
            </a:r>
          </a:p>
          <a:p>
            <a:r>
              <a:rPr lang="en-US" dirty="0"/>
              <a:t>Each assignment = 10 points each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0DA5E-5040-406B-B2D4-9994A0B36E31}"/>
              </a:ext>
            </a:extLst>
          </p:cNvPr>
          <p:cNvSpPr txBox="1"/>
          <p:nvPr/>
        </p:nvSpPr>
        <p:spPr>
          <a:xfrm>
            <a:off x="4893425" y="3721330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B7FED-44AD-4D42-8378-190465CEBBD9}"/>
              </a:ext>
            </a:extLst>
          </p:cNvPr>
          <p:cNvSpPr txBox="1"/>
          <p:nvPr/>
        </p:nvSpPr>
        <p:spPr>
          <a:xfrm>
            <a:off x="5518265" y="4330931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34B24-8C29-4EFC-BF25-BE88B6CE90F4}"/>
              </a:ext>
            </a:extLst>
          </p:cNvPr>
          <p:cNvSpPr txBox="1"/>
          <p:nvPr/>
        </p:nvSpPr>
        <p:spPr>
          <a:xfrm>
            <a:off x="6763789" y="3721330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F397C-031B-4045-94C8-2A4AB8C39BFB}"/>
              </a:ext>
            </a:extLst>
          </p:cNvPr>
          <p:cNvSpPr txBox="1"/>
          <p:nvPr/>
        </p:nvSpPr>
        <p:spPr>
          <a:xfrm>
            <a:off x="7395556" y="4330931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77A45-F470-4489-AFDF-05FA4739C803}"/>
              </a:ext>
            </a:extLst>
          </p:cNvPr>
          <p:cNvSpPr txBox="1"/>
          <p:nvPr/>
        </p:nvSpPr>
        <p:spPr>
          <a:xfrm>
            <a:off x="9315796" y="3721330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EEB66-BF8C-4952-8D55-5638A672A27A}"/>
              </a:ext>
            </a:extLst>
          </p:cNvPr>
          <p:cNvSpPr txBox="1"/>
          <p:nvPr/>
        </p:nvSpPr>
        <p:spPr>
          <a:xfrm>
            <a:off x="10467541" y="3721330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CEC09-C6D1-475E-8C5A-7EE2CFC3D4F6}"/>
              </a:ext>
            </a:extLst>
          </p:cNvPr>
          <p:cNvSpPr txBox="1"/>
          <p:nvPr/>
        </p:nvSpPr>
        <p:spPr>
          <a:xfrm>
            <a:off x="9367198" y="4330931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0F975-4867-4906-842D-3670B4C35B6E}"/>
              </a:ext>
            </a:extLst>
          </p:cNvPr>
          <p:cNvSpPr txBox="1"/>
          <p:nvPr/>
        </p:nvSpPr>
        <p:spPr>
          <a:xfrm>
            <a:off x="10461523" y="4330931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81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CC29-1930-4BAE-9E03-8975A249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a “5” Appears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A9A08-F2DF-4529-822D-004B83EC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2" y="3045882"/>
            <a:ext cx="11274959" cy="1906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667C5-B6D7-41D9-A5A7-C25AE39BF5CD}"/>
              </a:ext>
            </a:extLst>
          </p:cNvPr>
          <p:cNvSpPr txBox="1"/>
          <p:nvPr/>
        </p:nvSpPr>
        <p:spPr>
          <a:xfrm>
            <a:off x="685801" y="1645920"/>
            <a:ext cx="525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Assumptions:</a:t>
            </a:r>
          </a:p>
          <a:p>
            <a:endParaRPr lang="en-US" dirty="0"/>
          </a:p>
          <a:p>
            <a:r>
              <a:rPr lang="en-US" dirty="0"/>
              <a:t>10 assignments</a:t>
            </a:r>
          </a:p>
          <a:p>
            <a:r>
              <a:rPr lang="en-US" dirty="0"/>
              <a:t>Each assignment = 10 points each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0DA5E-5040-406B-B2D4-9994A0B36E31}"/>
              </a:ext>
            </a:extLst>
          </p:cNvPr>
          <p:cNvSpPr txBox="1"/>
          <p:nvPr/>
        </p:nvSpPr>
        <p:spPr>
          <a:xfrm>
            <a:off x="4893425" y="3721330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B7FED-44AD-4D42-8378-190465CEBBD9}"/>
              </a:ext>
            </a:extLst>
          </p:cNvPr>
          <p:cNvSpPr txBox="1"/>
          <p:nvPr/>
        </p:nvSpPr>
        <p:spPr>
          <a:xfrm>
            <a:off x="5518265" y="4330931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34B24-8C29-4EFC-BF25-BE88B6CE90F4}"/>
              </a:ext>
            </a:extLst>
          </p:cNvPr>
          <p:cNvSpPr txBox="1"/>
          <p:nvPr/>
        </p:nvSpPr>
        <p:spPr>
          <a:xfrm>
            <a:off x="6763789" y="3721330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F397C-031B-4045-94C8-2A4AB8C39BFB}"/>
              </a:ext>
            </a:extLst>
          </p:cNvPr>
          <p:cNvSpPr txBox="1"/>
          <p:nvPr/>
        </p:nvSpPr>
        <p:spPr>
          <a:xfrm>
            <a:off x="7395556" y="4330931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77A45-F470-4489-AFDF-05FA4739C803}"/>
              </a:ext>
            </a:extLst>
          </p:cNvPr>
          <p:cNvSpPr txBox="1"/>
          <p:nvPr/>
        </p:nvSpPr>
        <p:spPr>
          <a:xfrm>
            <a:off x="9315796" y="3721330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EEB66-BF8C-4952-8D55-5638A672A27A}"/>
              </a:ext>
            </a:extLst>
          </p:cNvPr>
          <p:cNvSpPr txBox="1"/>
          <p:nvPr/>
        </p:nvSpPr>
        <p:spPr>
          <a:xfrm>
            <a:off x="10467541" y="3721330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CEC09-C6D1-475E-8C5A-7EE2CFC3D4F6}"/>
              </a:ext>
            </a:extLst>
          </p:cNvPr>
          <p:cNvSpPr txBox="1"/>
          <p:nvPr/>
        </p:nvSpPr>
        <p:spPr>
          <a:xfrm>
            <a:off x="9367198" y="4330931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0F975-4867-4906-842D-3670B4C35B6E}"/>
              </a:ext>
            </a:extLst>
          </p:cNvPr>
          <p:cNvSpPr txBox="1"/>
          <p:nvPr/>
        </p:nvSpPr>
        <p:spPr>
          <a:xfrm>
            <a:off x="10461523" y="4330931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C9CBD3-F899-48C1-A18E-02480A2857E1}"/>
              </a:ext>
            </a:extLst>
          </p:cNvPr>
          <p:cNvSpPr txBox="1"/>
          <p:nvPr/>
        </p:nvSpPr>
        <p:spPr>
          <a:xfrm>
            <a:off x="4904508" y="3721330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7333F0-4FD3-4E5E-A8E5-8118B296430B}"/>
              </a:ext>
            </a:extLst>
          </p:cNvPr>
          <p:cNvSpPr txBox="1"/>
          <p:nvPr/>
        </p:nvSpPr>
        <p:spPr>
          <a:xfrm>
            <a:off x="5529348" y="4330931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E7B89C-3446-42D2-95D5-BD01E8280794}"/>
              </a:ext>
            </a:extLst>
          </p:cNvPr>
          <p:cNvSpPr txBox="1"/>
          <p:nvPr/>
        </p:nvSpPr>
        <p:spPr>
          <a:xfrm>
            <a:off x="6774872" y="3721330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800176-AB07-4B82-B122-977BF025C956}"/>
              </a:ext>
            </a:extLst>
          </p:cNvPr>
          <p:cNvSpPr txBox="1"/>
          <p:nvPr/>
        </p:nvSpPr>
        <p:spPr>
          <a:xfrm>
            <a:off x="7406639" y="4330931"/>
            <a:ext cx="42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94E74-B789-4F19-A020-15654B1227CD}"/>
              </a:ext>
            </a:extLst>
          </p:cNvPr>
          <p:cNvSpPr txBox="1"/>
          <p:nvPr/>
        </p:nvSpPr>
        <p:spPr>
          <a:xfrm>
            <a:off x="9326879" y="3721330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74%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18F3F-AF42-4DB5-B076-506A362A01CF}"/>
              </a:ext>
            </a:extLst>
          </p:cNvPr>
          <p:cNvSpPr txBox="1"/>
          <p:nvPr/>
        </p:nvSpPr>
        <p:spPr>
          <a:xfrm>
            <a:off x="10478624" y="3721330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FD144-EEA0-4DC5-B133-99D23F33D0D7}"/>
              </a:ext>
            </a:extLst>
          </p:cNvPr>
          <p:cNvSpPr txBox="1"/>
          <p:nvPr/>
        </p:nvSpPr>
        <p:spPr>
          <a:xfrm>
            <a:off x="9378281" y="4330931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86%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78E34A-7B50-4BEB-8D40-A41AC1E20160}"/>
              </a:ext>
            </a:extLst>
          </p:cNvPr>
          <p:cNvSpPr txBox="1"/>
          <p:nvPr/>
        </p:nvSpPr>
        <p:spPr>
          <a:xfrm>
            <a:off x="10472606" y="4330931"/>
            <a:ext cx="60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878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B3DB07-EB72-4207-A1E5-537B01F533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409F7-A289-4673-8565-037E8ACFB1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72000"/>
            <a:ext cx="12192000" cy="2286000"/>
          </a:xfrm>
          <a:prstGeom prst="rect">
            <a:avLst/>
          </a:pr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0D724-3718-4830-B3F4-1667EFCC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5678"/>
            <a:ext cx="10792837" cy="11519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to Zeros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CD0F-3465-4244-8BF8-51B317AA05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00454"/>
            <a:ext cx="10394707" cy="331118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Nobody Plans to Fail:</a:t>
            </a:r>
          </a:p>
          <a:p>
            <a:endParaRPr lang="en-US" dirty="0"/>
          </a:p>
          <a:p>
            <a:pPr lvl="1"/>
            <a:r>
              <a:rPr lang="en-US" sz="2800" dirty="0"/>
              <a:t>We Forget</a:t>
            </a:r>
          </a:p>
          <a:p>
            <a:pPr lvl="1"/>
            <a:r>
              <a:rPr lang="en-US" sz="2800" dirty="0"/>
              <a:t>We Do Not Have Time</a:t>
            </a:r>
          </a:p>
          <a:p>
            <a:pPr lvl="1"/>
            <a:r>
              <a:rPr lang="en-US" sz="2800" dirty="0"/>
              <a:t>We Lose Important Papers </a:t>
            </a:r>
          </a:p>
          <a:p>
            <a:pPr lvl="2"/>
            <a:r>
              <a:rPr lang="en-US" sz="2600" dirty="0"/>
              <a:t>(both Complete and Incomplete)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2A077A-C733-4DB8-8BAC-5A6D34CA776F}"/>
              </a:ext>
            </a:extLst>
          </p:cNvPr>
          <p:cNvSpPr/>
          <p:nvPr/>
        </p:nvSpPr>
        <p:spPr>
          <a:xfrm>
            <a:off x="3190875" y="1771650"/>
            <a:ext cx="4215407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E7966-1D96-4398-9D2C-C1A988BA48F8}"/>
              </a:ext>
            </a:extLst>
          </p:cNvPr>
          <p:cNvSpPr txBox="1"/>
          <p:nvPr/>
        </p:nvSpPr>
        <p:spPr>
          <a:xfrm>
            <a:off x="7592291" y="1650712"/>
            <a:ext cx="318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Planner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4B2929-1464-4DC4-86B8-D8C3CC80F86E}"/>
              </a:ext>
            </a:extLst>
          </p:cNvPr>
          <p:cNvSpPr/>
          <p:nvPr/>
        </p:nvSpPr>
        <p:spPr>
          <a:xfrm>
            <a:off x="4494415" y="2299814"/>
            <a:ext cx="2911866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CCB03F-F1D0-4641-B4AA-039D47C6918A}"/>
              </a:ext>
            </a:extLst>
          </p:cNvPr>
          <p:cNvSpPr txBox="1"/>
          <p:nvPr/>
        </p:nvSpPr>
        <p:spPr>
          <a:xfrm>
            <a:off x="7592291" y="2178876"/>
            <a:ext cx="422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Prioritize with a Planner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A785F1-D1CD-4CD4-94F5-C74B726C3B10}"/>
              </a:ext>
            </a:extLst>
          </p:cNvPr>
          <p:cNvSpPr/>
          <p:nvPr/>
        </p:nvSpPr>
        <p:spPr>
          <a:xfrm>
            <a:off x="5298578" y="2791646"/>
            <a:ext cx="2107703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1E584-B5A9-48F5-890E-7A23C3DFF285}"/>
              </a:ext>
            </a:extLst>
          </p:cNvPr>
          <p:cNvSpPr txBox="1"/>
          <p:nvPr/>
        </p:nvSpPr>
        <p:spPr>
          <a:xfrm>
            <a:off x="7592291" y="2670708"/>
            <a:ext cx="422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Organized!</a:t>
            </a:r>
          </a:p>
        </p:txBody>
      </p:sp>
    </p:spTree>
    <p:extLst>
      <p:ext uri="{BB962C8B-B14F-4D97-AF65-F5344CB8AC3E}">
        <p14:creationId xmlns:p14="http://schemas.microsoft.com/office/powerpoint/2010/main" val="37947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/>
      <p:bldP spid="11" grpId="0" animBg="1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F67D-3FC8-4980-8612-5CC6187C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/>
              <a:t>earn points </a:t>
            </a:r>
            <a:r>
              <a:rPr lang="en-US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AD2E-D433-4564-8D59-8F2F5F396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30777"/>
            <a:ext cx="11001895" cy="5270269"/>
          </a:xfrm>
        </p:spPr>
        <p:txBody>
          <a:bodyPr anchor="t">
            <a:normAutofit/>
          </a:bodyPr>
          <a:lstStyle/>
          <a:p>
            <a:r>
              <a:rPr lang="en-US" sz="3700" dirty="0"/>
              <a:t>…you must do ALL of the following </a:t>
            </a:r>
            <a:r>
              <a:rPr lang="en-US" sz="3700" dirty="0">
                <a:solidFill>
                  <a:srgbClr val="FF0000"/>
                </a:solidFill>
              </a:rPr>
              <a:t>(all or nothing!)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cap="non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place to work in these two rooms that is </a:t>
            </a:r>
            <a:r>
              <a:rPr lang="en-US" sz="2400" b="1" u="sng" cap="non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 FROM</a:t>
            </a:r>
            <a:r>
              <a:rPr lang="en-US" sz="2400" b="1" cap="non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cap="none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your backpack and folders (clean everything up!)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cap="non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onto Skyward and look for any zeroes; are there any emails you need to write to ask for partial credit?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cap="non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have done both 2 &amp; 3 </a:t>
            </a:r>
            <a:r>
              <a:rPr lang="en-US" sz="2400" b="1" u="sng" cap="non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lang="en-US" sz="2400" cap="none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have Mr. Myers or Ms. Boas come by to check your backpack and have a conversation about grades.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400" b="1" u="sng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IS COMPLETE - the time is yours to do homework.</a:t>
            </a:r>
          </a:p>
        </p:txBody>
      </p:sp>
    </p:spTree>
    <p:extLst>
      <p:ext uri="{BB962C8B-B14F-4D97-AF65-F5344CB8AC3E}">
        <p14:creationId xmlns:p14="http://schemas.microsoft.com/office/powerpoint/2010/main" val="32612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52</TotalTime>
  <Words>225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The Power of Zero</vt:lpstr>
      <vt:lpstr>What happens when a “0” Appears</vt:lpstr>
      <vt:lpstr>What happens when a “5” Appears</vt:lpstr>
      <vt:lpstr>Why to Zeros Happen?</vt:lpstr>
      <vt:lpstr>To earn points today…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Zero</dc:title>
  <dc:creator>Christy Boas</dc:creator>
  <cp:lastModifiedBy>Christy Boas</cp:lastModifiedBy>
  <cp:revision>7</cp:revision>
  <dcterms:created xsi:type="dcterms:W3CDTF">2017-10-19T00:26:06Z</dcterms:created>
  <dcterms:modified xsi:type="dcterms:W3CDTF">2017-10-19T20:32:14Z</dcterms:modified>
</cp:coreProperties>
</file>