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5/18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Part 1:</a:t>
            </a:r>
          </a:p>
          <a:p>
            <a:pPr lvl="1"/>
            <a:r>
              <a:rPr lang="en-US" sz="4400" dirty="0" smtClean="0"/>
              <a:t>Peer Editing</a:t>
            </a:r>
          </a:p>
          <a:p>
            <a:r>
              <a:rPr lang="en-US" sz="4800" dirty="0" smtClean="0"/>
              <a:t>Part 2:</a:t>
            </a:r>
          </a:p>
          <a:p>
            <a:pPr lvl="1"/>
            <a:r>
              <a:rPr lang="en-US" sz="4400" dirty="0" smtClean="0"/>
              <a:t>Self-Reflection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83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Editing 101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00901" y="1351006"/>
            <a:ext cx="9529348" cy="541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Pick up a notecard, rubric, AND Peer Editing Sheet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When you receive a student’s Rough Draft, </a:t>
            </a:r>
            <a:r>
              <a:rPr lang="en-US" sz="2800" b="1" dirty="0" smtClean="0">
                <a:solidFill>
                  <a:srgbClr val="FF0000"/>
                </a:solidFill>
              </a:rPr>
              <a:t>BEFORE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 you go through the handout...</a:t>
            </a:r>
          </a:p>
          <a:p>
            <a:pPr lvl="1"/>
            <a:r>
              <a:rPr lang="en-US" sz="2400" dirty="0" smtClean="0">
                <a:solidFill>
                  <a:schemeClr val="accent4"/>
                </a:solidFill>
              </a:rPr>
              <a:t>…</a:t>
            </a:r>
            <a:r>
              <a:rPr lang="en-US" sz="2400" u="sng" dirty="0" smtClean="0">
                <a:solidFill>
                  <a:schemeClr val="accent4"/>
                </a:solidFill>
              </a:rPr>
              <a:t>underline</a:t>
            </a:r>
            <a:r>
              <a:rPr lang="en-US" sz="2400" dirty="0" smtClean="0">
                <a:solidFill>
                  <a:schemeClr val="accent4"/>
                </a:solidFill>
              </a:rPr>
              <a:t> the thesis and write what you believe Lee’s purpose is.</a:t>
            </a:r>
          </a:p>
          <a:p>
            <a:pPr lvl="1"/>
            <a:r>
              <a:rPr lang="en-US" sz="2400" dirty="0" smtClean="0">
                <a:solidFill>
                  <a:schemeClr val="accent4"/>
                </a:solidFill>
              </a:rPr>
              <a:t>…circle ALL mention of Lee’s name.</a:t>
            </a:r>
          </a:p>
          <a:p>
            <a:pPr lvl="1"/>
            <a:r>
              <a:rPr lang="en-US" sz="2400" dirty="0" smtClean="0">
                <a:solidFill>
                  <a:schemeClr val="accent4"/>
                </a:solidFill>
                <a:effectLst/>
              </a:rPr>
              <a:t>…</a:t>
            </a:r>
            <a:r>
              <a:rPr lang="en-US" sz="2400" dirty="0" smtClean="0">
                <a:solidFill>
                  <a:schemeClr val="accent4"/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highlight</a:t>
            </a:r>
            <a:r>
              <a:rPr lang="en-US" sz="2400" dirty="0" smtClean="0">
                <a:solidFill>
                  <a:schemeClr val="accent4"/>
                </a:solidFill>
              </a:rPr>
              <a:t> ALL literary devices.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2"/>
                </a:solidFill>
              </a:rPr>
              <a:t>NOW read through the paper – </a:t>
            </a:r>
            <a:r>
              <a:rPr lang="en-US" sz="2800" b="1" u="sng" dirty="0" smtClean="0">
                <a:solidFill>
                  <a:schemeClr val="accent2"/>
                </a:solidFill>
              </a:rPr>
              <a:t>no pen in hand</a:t>
            </a:r>
            <a:r>
              <a:rPr lang="en-US" sz="2800" dirty="0" smtClean="0">
                <a:solidFill>
                  <a:schemeClr val="accent2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THEN go through the handout – be thorough! Make notes on the handout and/or the student’s paper.</a:t>
            </a:r>
            <a:endParaRPr lang="en-US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845275" y="3764692"/>
            <a:ext cx="815546" cy="42836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39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3784" y="1383957"/>
            <a:ext cx="8936251" cy="5354594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Look through the comments from your peer editor AND the comments from Ms. Boas.</a:t>
            </a:r>
          </a:p>
          <a:p>
            <a:r>
              <a:rPr lang="en-US" sz="2400" dirty="0" smtClean="0">
                <a:solidFill>
                  <a:schemeClr val="accent2"/>
                </a:solidFill>
              </a:rPr>
              <a:t>On the notecard: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On a scale of 1-5 (1 = weak; 5 = strong)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I focus my analysis on the author’s writing choices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I use a variety of literary devices</a:t>
            </a:r>
          </a:p>
          <a:p>
            <a:pPr lvl="2"/>
            <a:r>
              <a:rPr lang="en-US" sz="1800" dirty="0" smtClean="0">
                <a:solidFill>
                  <a:schemeClr val="accent2"/>
                </a:solidFill>
              </a:rPr>
              <a:t>My thesis clearly directs the reader to what I cover in my paper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I need to work on the following for my final paper.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accent2"/>
                </a:solidFill>
              </a:rPr>
              <a:t>I will email Ms. Boas the following questions (up to 3) – dated by Sunday, 5/20 @ 6pm.</a:t>
            </a:r>
          </a:p>
          <a:p>
            <a:r>
              <a:rPr lang="en-US" sz="2400" dirty="0" smtClean="0">
                <a:solidFill>
                  <a:schemeClr val="accent3">
                    <a:lumMod val="75000"/>
                  </a:schemeClr>
                </a:solidFill>
              </a:rPr>
              <a:t>On the rubric – score your paper, give rationale to your mark, give to Ms. Boas</a:t>
            </a:r>
          </a:p>
        </p:txBody>
      </p:sp>
    </p:spTree>
    <p:extLst>
      <p:ext uri="{BB962C8B-B14F-4D97-AF65-F5344CB8AC3E}">
        <p14:creationId xmlns:p14="http://schemas.microsoft.com/office/powerpoint/2010/main" val="156661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Missed &amp;/or Upcoming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 available today:</a:t>
            </a:r>
          </a:p>
          <a:p>
            <a:pPr lvl="1"/>
            <a:r>
              <a:rPr lang="en-US" dirty="0" smtClean="0"/>
              <a:t>3pm, 3:10; 3:20; 3:30</a:t>
            </a:r>
          </a:p>
          <a:p>
            <a:r>
              <a:rPr lang="en-US" dirty="0" smtClean="0"/>
              <a:t>Time available Monday:</a:t>
            </a:r>
          </a:p>
          <a:p>
            <a:pPr lvl="1"/>
            <a:r>
              <a:rPr lang="en-US" dirty="0" smtClean="0"/>
              <a:t>In class for those I missed today (Quinn, Tyler, Will, &amp; </a:t>
            </a:r>
            <a:r>
              <a:rPr lang="en-US" dirty="0" err="1" smtClean="0"/>
              <a:t>Madhu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7:30am, 7:40, 7:50 = Byron; 3:00 Connor S.; 3:10; 3:20; 3:30</a:t>
            </a:r>
          </a:p>
          <a:p>
            <a:r>
              <a:rPr lang="en-US" dirty="0" smtClean="0"/>
              <a:t>Time available Tuesday:</a:t>
            </a:r>
          </a:p>
          <a:p>
            <a:pPr lvl="1"/>
            <a:r>
              <a:rPr lang="en-US" dirty="0" smtClean="0"/>
              <a:t>B Lunch; 3:00; 3:10; 3:20; 3:30; 3:40</a:t>
            </a:r>
          </a:p>
          <a:p>
            <a:r>
              <a:rPr lang="en-US" dirty="0" smtClean="0"/>
              <a:t>Time available Wednesday:</a:t>
            </a:r>
          </a:p>
          <a:p>
            <a:pPr lvl="1"/>
            <a:r>
              <a:rPr lang="en-US" dirty="0" smtClean="0"/>
              <a:t>9:55 – sorry, lots of meeting that day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2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CHANGE IN DUE DATE!!!!!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694217" cy="3880773"/>
          </a:xfrm>
        </p:spPr>
        <p:txBody>
          <a:bodyPr/>
          <a:lstStyle/>
          <a:p>
            <a:r>
              <a:rPr lang="en-US" sz="2400" b="1" dirty="0" smtClean="0"/>
              <a:t>Wednesday, 5/23</a:t>
            </a:r>
          </a:p>
          <a:p>
            <a:pPr lvl="1"/>
            <a:r>
              <a:rPr lang="en-US" dirty="0" smtClean="0"/>
              <a:t>Turnitin.com </a:t>
            </a:r>
            <a:r>
              <a:rPr lang="en-US" sz="2400" b="1" dirty="0"/>
              <a:t>@ 10:10 AM &lt;- MORNING!!!! BEFORE CLASS!!!!</a:t>
            </a:r>
            <a:endParaRPr lang="en-US" dirty="0" smtClean="0"/>
          </a:p>
          <a:p>
            <a:pPr lvl="1"/>
            <a:r>
              <a:rPr lang="en-US" dirty="0" smtClean="0"/>
              <a:t>Hard copy to class with the following:</a:t>
            </a:r>
          </a:p>
          <a:p>
            <a:pPr lvl="2"/>
            <a:r>
              <a:rPr lang="en-US" dirty="0" smtClean="0"/>
              <a:t>On the bottom:  Ms. Boas Edited Outline</a:t>
            </a:r>
          </a:p>
          <a:p>
            <a:pPr lvl="2"/>
            <a:r>
              <a:rPr lang="en-US" dirty="0" smtClean="0"/>
              <a:t>On top of the outline: Peer Edited Rough Draft (w/Peer Edit Handout)</a:t>
            </a:r>
          </a:p>
          <a:p>
            <a:pPr lvl="2"/>
            <a:r>
              <a:rPr lang="en-US" dirty="0" smtClean="0"/>
              <a:t>On top of peer edit: Final Paper</a:t>
            </a:r>
          </a:p>
          <a:p>
            <a:pPr lvl="2"/>
            <a:r>
              <a:rPr lang="en-US" dirty="0" smtClean="0"/>
              <a:t>On the top – with your name!: Rubric</a:t>
            </a:r>
          </a:p>
          <a:p>
            <a:pPr lvl="1"/>
            <a:r>
              <a:rPr lang="en-US" dirty="0" smtClean="0"/>
              <a:t>I will have binder clips available to clip everything together; HOWEVER, you </a:t>
            </a:r>
            <a:r>
              <a:rPr lang="en-US" sz="1800" b="1" i="1" dirty="0" smtClean="0">
                <a:solidFill>
                  <a:srgbClr val="FF0000"/>
                </a:solidFill>
              </a:rPr>
              <a:t>MUST HAVE YOUR PAPER STAPLED BEFORE you enter the classroom</a:t>
            </a:r>
            <a:r>
              <a:rPr lang="en-US" dirty="0" smtClean="0"/>
              <a:t>.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71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80</TotalTime>
  <Words>393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</vt:lpstr>
      <vt:lpstr>Friday, 5/18</vt:lpstr>
      <vt:lpstr>Peer Editing 101</vt:lpstr>
      <vt:lpstr>Self Reflection</vt:lpstr>
      <vt:lpstr>Missed &amp;/or Upcoming Meetings</vt:lpstr>
      <vt:lpstr>CHANGE IN DUE DATE!!!!!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Peer Editing 101</dc:title>
  <dc:creator>Boas, Christy    SHS-Staff</dc:creator>
  <cp:lastModifiedBy>Boas, Christy    SHS-Staff</cp:lastModifiedBy>
  <cp:revision>5</cp:revision>
  <dcterms:created xsi:type="dcterms:W3CDTF">2018-05-18T15:13:08Z</dcterms:created>
  <dcterms:modified xsi:type="dcterms:W3CDTF">2018-05-18T16:59:29Z</dcterms:modified>
</cp:coreProperties>
</file>