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  <p:sldId id="265" r:id="rId4"/>
    <p:sldId id="266" r:id="rId5"/>
    <p:sldId id="267" r:id="rId6"/>
    <p:sldId id="26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4B1E4C3-2514-4AF4-B425-A3758AE14E6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FB38A3-8F42-4792-939B-ABE1BDBDD0D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Thesis Statements</a:t>
            </a:r>
          </a:p>
          <a:p>
            <a:r>
              <a:rPr lang="en-US" dirty="0" smtClean="0"/>
              <a:t>Tips for Analysis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Literary Analysis </a:t>
            </a:r>
            <a:r>
              <a:rPr lang="en-US" dirty="0" smtClean="0"/>
              <a:t>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7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good thesis statement?</a:t>
            </a:r>
          </a:p>
        </p:txBody>
      </p:sp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Thesis Statements</a:t>
            </a:r>
          </a:p>
        </p:txBody>
      </p:sp>
    </p:spTree>
    <p:extLst>
      <p:ext uri="{BB962C8B-B14F-4D97-AF65-F5344CB8AC3E}">
        <p14:creationId xmlns:p14="http://schemas.microsoft.com/office/powerpoint/2010/main" val="39040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When writing your FIRST DRAFT, ask yourself:</a:t>
            </a:r>
            <a:endParaRPr 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100" i="1" u="sng" smtClean="0"/>
              <a:t>Have I taken a position that others might challenge or oppose? </a:t>
            </a:r>
            <a:r>
              <a:rPr lang="en-US" altLang="en-US" sz="3100" u="sng" smtClean="0"/>
              <a:t>If your thesis simply states facts</a:t>
            </a:r>
            <a:r>
              <a:rPr lang="en-US" altLang="en-US" sz="3100" smtClean="0"/>
              <a:t> that no one would, or even could, disagree with, it's possible that </a:t>
            </a:r>
            <a:r>
              <a:rPr lang="en-US" altLang="en-US" sz="3100" u="sng" smtClean="0"/>
              <a:t>you are simply providing a summary</a:t>
            </a:r>
            <a:r>
              <a:rPr lang="en-US" altLang="en-US" sz="3100" smtClean="0"/>
              <a:t>, rather than making an argument. </a:t>
            </a:r>
          </a:p>
        </p:txBody>
      </p:sp>
    </p:spTree>
    <p:extLst>
      <p:ext uri="{BB962C8B-B14F-4D97-AF65-F5344CB8AC3E}">
        <p14:creationId xmlns:p14="http://schemas.microsoft.com/office/powerpoint/2010/main" val="285531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1" indent="-273050" eaLnBrk="1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/>
            </a:pPr>
            <a:r>
              <a:rPr lang="en-US" sz="3200" i="1" u="sng" dirty="0" smtClean="0">
                <a:solidFill>
                  <a:schemeClr val="tx1"/>
                </a:solidFill>
              </a:rPr>
              <a:t>Is my thesis statement specific enough?</a:t>
            </a:r>
            <a:r>
              <a:rPr lang="en-US" sz="3200" u="sng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Thesis statements that are too vague often do not have a strong argument. If your thesis contains words like "good" or "successful," see if you could be more specific: </a:t>
            </a:r>
            <a:r>
              <a:rPr lang="en-US" sz="32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sz="3200" dirty="0" smtClean="0">
                <a:solidFill>
                  <a:schemeClr val="tx1"/>
                </a:solidFill>
              </a:rPr>
              <a:t> is something "good"; </a:t>
            </a:r>
            <a:r>
              <a:rPr lang="en-US" sz="3200" i="1" dirty="0" smtClean="0">
                <a:solidFill>
                  <a:schemeClr val="tx1"/>
                </a:solidFill>
              </a:rPr>
              <a:t>what specifically</a:t>
            </a:r>
            <a:r>
              <a:rPr lang="en-US" sz="3200" dirty="0" smtClean="0">
                <a:solidFill>
                  <a:schemeClr val="tx1"/>
                </a:solidFill>
              </a:rPr>
              <a:t> makes something "successful"? </a:t>
            </a:r>
          </a:p>
          <a:p>
            <a:pPr eaLnBrk="1" hangingPunct="1"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623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Last Thoughts…</a:t>
            </a:r>
            <a:endParaRPr lang="en-US" dirty="0"/>
          </a:p>
        </p:txBody>
      </p:sp>
      <p:sp>
        <p:nvSpPr>
          <p:cNvPr id="717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u="sng" smtClean="0"/>
              <a:t>A thesis statement </a:t>
            </a:r>
            <a:r>
              <a:rPr lang="en-US" altLang="en-US" smtClean="0"/>
              <a:t>lets your reader know early on exactly what your essay is going to be about, and it also </a:t>
            </a:r>
            <a:r>
              <a:rPr lang="en-US" altLang="en-US" u="sng" smtClean="0"/>
              <a:t>keeps </a:t>
            </a:r>
            <a:r>
              <a:rPr lang="en-US" altLang="en-US" i="1" u="sng" smtClean="0"/>
              <a:t>you </a:t>
            </a:r>
            <a:r>
              <a:rPr lang="en-US" altLang="en-US" u="sng" smtClean="0"/>
              <a:t>focused </a:t>
            </a:r>
            <a:r>
              <a:rPr lang="en-US" altLang="en-US" smtClean="0"/>
              <a:t>on your essay's main point. 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need to place your thesis statement in your introduction, but, remember; sometimes it is easier to leave your thesis statement until after you have done some work on your paper. This may help you focus your thesis statement a little better.</a:t>
            </a:r>
          </a:p>
        </p:txBody>
      </p:sp>
    </p:spTree>
    <p:extLst>
      <p:ext uri="{BB962C8B-B14F-4D97-AF65-F5344CB8AC3E}">
        <p14:creationId xmlns:p14="http://schemas.microsoft.com/office/powerpoint/2010/main" val="91817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2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Literary Analysis including Author’s Craft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What I continue to see…</a:t>
            </a:r>
          </a:p>
          <a:p>
            <a:pPr lvl="1"/>
            <a:r>
              <a:rPr lang="en-US" dirty="0"/>
              <a:t>“Twain uses Huck’s conversation with Tom to…”</a:t>
            </a:r>
          </a:p>
          <a:p>
            <a:pPr lvl="1"/>
            <a:r>
              <a:rPr lang="en-US" dirty="0"/>
              <a:t>“When Tom says, ‘…’ Twain is…”</a:t>
            </a:r>
          </a:p>
          <a:p>
            <a:r>
              <a:rPr lang="en-US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What </a:t>
            </a:r>
            <a:r>
              <a:rPr lang="en-US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 should see…</a:t>
            </a:r>
          </a:p>
          <a:p>
            <a:pPr lvl="1"/>
            <a:r>
              <a:rPr lang="en-US" dirty="0"/>
              <a:t>“The short </a:t>
            </a:r>
            <a:r>
              <a:rPr lang="en-US" b="1" i="1" dirty="0">
                <a:solidFill>
                  <a:schemeClr val="accent3"/>
                </a:solidFill>
              </a:rPr>
              <a:t>sentence structure </a:t>
            </a:r>
            <a:r>
              <a:rPr lang="en-US" dirty="0"/>
              <a:t>in Huck’s conversation with Tom furthers Twain’s…”</a:t>
            </a:r>
          </a:p>
          <a:p>
            <a:pPr lvl="1"/>
            <a:r>
              <a:rPr lang="en-US" dirty="0"/>
              <a:t>“Twain’s critique of Romanticism is strengthened by Tom’s </a:t>
            </a:r>
            <a:r>
              <a:rPr lang="en-US" b="1" i="1" dirty="0">
                <a:solidFill>
                  <a:schemeClr val="accent3"/>
                </a:solidFill>
              </a:rPr>
              <a:t>idealistic vocabulary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9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06" y="685800"/>
            <a:ext cx="883389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881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270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Literary Analysis Writing</vt:lpstr>
      <vt:lpstr>Thesis Statements</vt:lpstr>
      <vt:lpstr>When writing your FIRST DRAFT, ask yourself:</vt:lpstr>
      <vt:lpstr>PowerPoint Presentation</vt:lpstr>
      <vt:lpstr>Last Thoughts…</vt:lpstr>
      <vt:lpstr>Tips for Analysis</vt:lpstr>
      <vt:lpstr>Literary Analysis including Author’s Craft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Analysis Re-Cap</dc:title>
  <dc:creator>Windows User</dc:creator>
  <cp:lastModifiedBy>Boas, Christy    SHS-Staff</cp:lastModifiedBy>
  <cp:revision>7</cp:revision>
  <dcterms:created xsi:type="dcterms:W3CDTF">2013-02-04T17:42:10Z</dcterms:created>
  <dcterms:modified xsi:type="dcterms:W3CDTF">2017-11-07T21:30:39Z</dcterms:modified>
</cp:coreProperties>
</file>