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AAD2E17-58BD-4B0E-919A-C880E65B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en-US" sz="4800" b="1" dirty="0"/>
              <a:t>Fences – Week 1 Wrap-Up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E53E5B-132A-476D-A95F-5D4ABAA54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en-US" sz="4000" dirty="0"/>
              <a:t>Agenda:</a:t>
            </a:r>
          </a:p>
          <a:p>
            <a:pPr lvl="1"/>
            <a:r>
              <a:rPr lang="en-US" sz="3600" dirty="0"/>
              <a:t>Boas’ Musings</a:t>
            </a:r>
          </a:p>
          <a:p>
            <a:pPr lvl="1"/>
            <a:r>
              <a:rPr lang="en-US" sz="3600" dirty="0"/>
              <a:t>Clip of James Earl Jones as Troy</a:t>
            </a:r>
          </a:p>
          <a:p>
            <a:pPr lvl="1"/>
            <a:r>
              <a:rPr lang="en-US" sz="3600" dirty="0"/>
              <a:t>Writing Prompt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2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DB45C7-E5BE-47BC-A3DB-6284E65A8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Boas’ Musings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9D1C2FD-6A63-4EB3-A5A9-0A5859159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0" y="121920"/>
            <a:ext cx="7193280" cy="6604000"/>
          </a:xfrm>
        </p:spPr>
        <p:txBody>
          <a:bodyPr anchor="ctr">
            <a:normAutofit lnSpcReduction="10000"/>
          </a:bodyPr>
          <a:lstStyle/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Act 1 – context/stage directions</a:t>
            </a:r>
          </a:p>
          <a:p>
            <a:pPr lvl="1"/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“</a:t>
            </a: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</a:rPr>
              <a:t>Together with [Troy’s] blackness, his largeness informs his sensibilities and the choices he has made in his life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” (1.1).</a:t>
            </a:r>
          </a:p>
          <a:p>
            <a:r>
              <a:rPr lang="en-US" sz="3200" dirty="0"/>
              <a:t>Black and white imagery.</a:t>
            </a:r>
          </a:p>
          <a:p>
            <a:pPr lvl="1"/>
            <a:r>
              <a:rPr lang="en-US" sz="2800" dirty="0"/>
              <a:t>Opposite of what we normally see – Wilson is showing white as “evil” and black as “good”.</a:t>
            </a:r>
          </a:p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Baseball Metaphor woven throughout.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Lyons</a:t>
            </a:r>
          </a:p>
          <a:p>
            <a:pPr lvl="1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Wants to live, not simply make a living.</a:t>
            </a:r>
          </a:p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Gabriel</a:t>
            </a:r>
          </a:p>
          <a:p>
            <a:pPr lvl="1"/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Voice of reason or comic relief?</a:t>
            </a: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Troy &amp; Cory!</a:t>
            </a:r>
          </a:p>
          <a:p>
            <a:pPr lvl="1"/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I know you want to hate Troy, but just wait.</a:t>
            </a:r>
          </a:p>
        </p:txBody>
      </p:sp>
    </p:spTree>
    <p:extLst>
      <p:ext uri="{BB962C8B-B14F-4D97-AF65-F5344CB8AC3E}">
        <p14:creationId xmlns:p14="http://schemas.microsoft.com/office/powerpoint/2010/main" val="4278106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d's Fav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</TotalTime>
  <Words>121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Candara</vt:lpstr>
      <vt:lpstr>Tw Cen MT</vt:lpstr>
      <vt:lpstr>Wingdings 3</vt:lpstr>
      <vt:lpstr>Integral</vt:lpstr>
      <vt:lpstr>Fences – Week 1 Wrap-Up</vt:lpstr>
      <vt:lpstr>Boas’ Musings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Fences – Week 1 Wrap-Up</dc:title>
  <dc:creator>Christy Boas</dc:creator>
  <cp:lastModifiedBy>Christy Boas</cp:lastModifiedBy>
  <cp:revision>2</cp:revision>
  <dcterms:created xsi:type="dcterms:W3CDTF">2020-05-22T17:08:36Z</dcterms:created>
  <dcterms:modified xsi:type="dcterms:W3CDTF">2020-05-22T17:18:45Z</dcterms:modified>
</cp:coreProperties>
</file>