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2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6" autoAdjust="0"/>
    <p:restoredTop sz="94660"/>
  </p:normalViewPr>
  <p:slideViewPr>
    <p:cSldViewPr snapToGrid="0">
      <p:cViewPr varScale="1">
        <p:scale>
          <a:sx n="68" d="100"/>
          <a:sy n="68" d="100"/>
        </p:scale>
        <p:origin x="54" y="54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29244C-5A45-4898-8EAF-3D53527668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792A3F-8D9E-468D-9597-DAF875CEF7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94A155-D843-47A8-942D-931482DD7D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02B28-E7B5-48B1-9E7D-AC7F87506BA2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702734-9521-41E6-8BDB-1EED3C4972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9670DB-F589-47C9-8A80-4B7BFCC44B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F9015-C0D6-4447-8F91-C18E100D6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178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326111-CA96-4241-8683-E9AA66CE1E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13BF584-4BAD-418D-A00D-2EFAF5E03F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4D887D-1678-4C5D-9229-95C2C4DCD5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02B28-E7B5-48B1-9E7D-AC7F87506BA2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121909-BF16-4E06-A29F-35C75303C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CF8726-1C4B-4927-98D5-23BEC5B37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F9015-C0D6-4447-8F91-C18E100D6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314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6204756-DE0C-438E-AAF3-D5EA1D8864C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C25BEF-B3F3-469A-A953-BFB29E4746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063332-FFE4-423E-879E-B59231280A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02B28-E7B5-48B1-9E7D-AC7F87506BA2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259E7F-F388-45B8-B419-E47EF00F56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4B1A80-6F2E-406E-8E8E-4FF398982F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F9015-C0D6-4447-8F91-C18E100D6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560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07A557-8104-4425-AD49-BE91C2E256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84B380-587B-4701-AB60-CB687FF911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029719-3814-4791-AC8B-B4443231BE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02B28-E7B5-48B1-9E7D-AC7F87506BA2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5B1AB9-727A-476C-A1F0-441E28B755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C74CF2-02F0-44FB-B30C-2A2112966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F9015-C0D6-4447-8F91-C18E100D6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448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B9B89E-B740-41F8-88B7-1232310DD9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4E5326-A27C-45A6-A886-0DDE87A905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452B49-3A79-4E49-B18E-1A6A1851F4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02B28-E7B5-48B1-9E7D-AC7F87506BA2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88FF69-86D2-4BBE-9EE6-180A5D8765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100081-7ACD-411D-AAB1-08ADF390C4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F9015-C0D6-4447-8F91-C18E100D6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515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77CEDF-A002-477E-8CA9-287A745C03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CCC857-7902-4F2A-AE04-4189BC2C92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D1B3C9-02BD-41E2-B9A2-C1D3CD2663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E1E07B-2002-4ACB-9033-C1DFE61EC7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02B28-E7B5-48B1-9E7D-AC7F87506BA2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587CD7-742B-4BC4-B5DF-E0F5997C7A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FDE047-9BB2-4D6A-AD4D-7DDBD1E749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F9015-C0D6-4447-8F91-C18E100D6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472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B01CC5-9E1E-4BBF-9A3A-F6B644DBBC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2D9361-40A3-44F0-AC39-122D661593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464AC70-9455-4D63-893D-61E03FED2D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5454150-FCD6-43C0-9840-9140DA6C52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2127F79-F24A-426E-9107-22362FEAE7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2557128-620A-420C-BDE4-D22C28FE00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02B28-E7B5-48B1-9E7D-AC7F87506BA2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731C0B4-138E-41A2-BD52-E217A77974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3B531A2-4D10-4B15-92C8-409EE1CB8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F9015-C0D6-4447-8F91-C18E100D6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15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BA60A-FE46-40D6-BDB3-1AFABC8FC1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1FFE3A8-1420-4B2D-A0E1-965DB25316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02B28-E7B5-48B1-9E7D-AC7F87506BA2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4D3F9B-29F1-4EFA-85B1-263FDBBCBD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B38A0A-0F8F-4652-9162-3D2AA4D7DF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F9015-C0D6-4447-8F91-C18E100D6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189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C2444C0-F19F-47D1-B0DF-3386BF0F3B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02B28-E7B5-48B1-9E7D-AC7F87506BA2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CF1D2B7-4EF6-4ACF-8777-28F7196B25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488F05-EAA1-4E36-A89B-7EC8E32237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F9015-C0D6-4447-8F91-C18E100D6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644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AB8A28-EA05-4E29-B8A2-7896115455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204484-143F-48B5-8631-3A9C9FC01D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50D92F-277E-447D-9C53-3B09A381CA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C8BC7C-FA24-4679-AC31-E40C305338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02B28-E7B5-48B1-9E7D-AC7F87506BA2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124D8C-E3CF-4742-B4D8-0683BDA23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E9B47C-BD6A-465D-90C7-F0D083EADC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F9015-C0D6-4447-8F91-C18E100D6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380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803D3B-EAF1-40AC-AA2C-EB66076744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6AB2B6D-3476-4AEF-ACD0-B77CFC27DD9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15F6E0-17EF-4354-AD29-867167FF4D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A49E87-84F4-43C0-BF0A-C4983D8C81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02B28-E7B5-48B1-9E7D-AC7F87506BA2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C03A53-5E8D-4229-AD5C-09C290FF50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DC35D8-E40F-4B48-89DD-A4BFF729AD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F9015-C0D6-4447-8F91-C18E100D6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14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D600878-D260-49B6-B47C-5745AE522E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E279F4-A6E9-4FE6-A982-B95850466A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D3E62D-DC91-4680-A98C-DD000A04BB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202B28-E7B5-48B1-9E7D-AC7F87506BA2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1A0158-6131-4670-9BD5-0E78BA4F7B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ED3EDF-4386-49D5-BB96-06C76F4C6A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7F9015-C0D6-4447-8F91-C18E100D6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687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945E29B-B971-41C6-A57B-B29BBB108A39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0" name="Group 9" title="intersecting circles">
            <a:extLst>
              <a:ext uri="{FF2B5EF4-FFF2-40B4-BE49-F238E27FC236}">
                <a16:creationId xmlns:a16="http://schemas.microsoft.com/office/drawing/2014/main" id="{4C76015D-CFEA-4204-9A50-352560FFC252}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55481" y="498348"/>
            <a:ext cx="9902663" cy="5861304"/>
            <a:chOff x="1155481" y="498348"/>
            <a:chExt cx="9902663" cy="5861304"/>
          </a:xfrm>
        </p:grpSpPr>
        <p:sp>
          <p:nvSpPr>
            <p:cNvPr id="11" name="Oval 5">
              <a:extLst>
                <a:ext uri="{FF2B5EF4-FFF2-40B4-BE49-F238E27FC236}">
                  <a16:creationId xmlns:a16="http://schemas.microsoft.com/office/drawing/2014/main" id="{7325C43C-72B5-4DC9-B386-90859B58BF0D}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5481" y="498348"/>
              <a:ext cx="5861304" cy="5861304"/>
            </a:xfrm>
            <a:prstGeom prst="ellipse">
              <a:avLst/>
            </a:prstGeom>
            <a:solidFill>
              <a:schemeClr val="accent1">
                <a:alpha val="55000"/>
              </a:schemeClr>
            </a:solidFill>
            <a:ln>
              <a:noFill/>
            </a:ln>
          </p:spPr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C95AD9A4-5AF5-48C4-BC2A-635316433A45}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196840" y="498348"/>
              <a:ext cx="5861304" cy="5861304"/>
            </a:xfrm>
            <a:prstGeom prst="ellipse">
              <a:avLst/>
            </a:prstGeom>
            <a:solidFill>
              <a:schemeClr val="accent1">
                <a:alpha val="55000"/>
              </a:schemeClr>
            </a:solidFill>
            <a:ln>
              <a:noFill/>
            </a:ln>
          </p:spPr>
        </p:sp>
        <p:sp>
          <p:nvSpPr>
            <p:cNvPr id="13" name="Oval 5">
              <a:extLst>
                <a:ext uri="{FF2B5EF4-FFF2-40B4-BE49-F238E27FC236}">
                  <a16:creationId xmlns:a16="http://schemas.microsoft.com/office/drawing/2014/main" id="{AF4A3D62-D56C-4A32-8C75-100D383EC615}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65348" y="498348"/>
              <a:ext cx="5861304" cy="5861304"/>
            </a:xfrm>
            <a:prstGeom prst="ellipse">
              <a:avLst/>
            </a:prstGeom>
            <a:solidFill>
              <a:schemeClr val="accent1">
                <a:alpha val="70000"/>
              </a:schemeClr>
            </a:solidFill>
            <a:ln>
              <a:noFill/>
            </a:ln>
          </p:spPr>
        </p:sp>
      </p:grpSp>
      <p:sp useBgFill="1">
        <p:nvSpPr>
          <p:cNvPr id="15" name="Rectangle 14" title="ribbon">
            <a:extLst>
              <a:ext uri="{FF2B5EF4-FFF2-40B4-BE49-F238E27FC236}">
                <a16:creationId xmlns:a16="http://schemas.microsoft.com/office/drawing/2014/main" id="{3E1F47E4-066D-4C27-98C8-B2B2C7BABFE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438772"/>
            <a:ext cx="12192000" cy="398045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40749C1-DD19-46C5-B46B-E1A34D1CB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60505"/>
            <a:ext cx="10515600" cy="935025"/>
          </a:xfrm>
        </p:spPr>
        <p:txBody>
          <a:bodyPr>
            <a:normAutofit/>
          </a:bodyPr>
          <a:lstStyle/>
          <a:p>
            <a:pPr algn="ctr"/>
            <a:r>
              <a:rPr lang="en-US" sz="3200">
                <a:solidFill>
                  <a:schemeClr val="tx2"/>
                </a:solidFill>
              </a:rPr>
              <a:t>Act 3 Activity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2EDEB0-F1E1-4990-8BC3-C62443E472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84952" y="3012928"/>
            <a:ext cx="7422096" cy="2109445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tx2"/>
                </a:solidFill>
              </a:rPr>
              <a:t>Independently or with a partner: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What visual do you envision for Act 3?</a:t>
            </a:r>
          </a:p>
          <a:p>
            <a:pPr lvl="2"/>
            <a:r>
              <a:rPr lang="en-US" sz="2400" dirty="0">
                <a:solidFill>
                  <a:schemeClr val="tx2"/>
                </a:solidFill>
              </a:rPr>
              <a:t>Create one visual that encompasses what is happening in Act 3.</a:t>
            </a:r>
          </a:p>
          <a:p>
            <a:pPr lvl="2"/>
            <a:r>
              <a:rPr lang="en-US" sz="2400" dirty="0">
                <a:solidFill>
                  <a:schemeClr val="tx2"/>
                </a:solidFill>
              </a:rPr>
              <a:t>Provide two quotes to support your choice.</a:t>
            </a:r>
          </a:p>
        </p:txBody>
      </p:sp>
    </p:spTree>
    <p:extLst>
      <p:ext uri="{BB962C8B-B14F-4D97-AF65-F5344CB8AC3E}">
        <p14:creationId xmlns:p14="http://schemas.microsoft.com/office/powerpoint/2010/main" val="5014671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Act 3 Activity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 3 Activity</dc:title>
  <dc:creator>Christy Boas</dc:creator>
  <cp:lastModifiedBy>Christy Boas</cp:lastModifiedBy>
  <cp:revision>1</cp:revision>
  <dcterms:created xsi:type="dcterms:W3CDTF">2018-04-03T22:35:50Z</dcterms:created>
  <dcterms:modified xsi:type="dcterms:W3CDTF">2018-04-03T22:36:46Z</dcterms:modified>
</cp:coreProperties>
</file>